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47ec2eeb2c204855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6" r:id="rId4"/>
    <p:sldId id="258" r:id="rId5"/>
    <p:sldId id="283" r:id="rId6"/>
    <p:sldId id="259" r:id="rId7"/>
    <p:sldId id="303" r:id="rId8"/>
    <p:sldId id="260" r:id="rId9"/>
    <p:sldId id="290" r:id="rId10"/>
    <p:sldId id="261" r:id="rId11"/>
    <p:sldId id="292" r:id="rId12"/>
    <p:sldId id="286" r:id="rId13"/>
    <p:sldId id="287" r:id="rId14"/>
    <p:sldId id="288" r:id="rId15"/>
    <p:sldId id="289" r:id="rId16"/>
    <p:sldId id="270" r:id="rId17"/>
    <p:sldId id="273" r:id="rId18"/>
    <p:sldId id="274" r:id="rId19"/>
    <p:sldId id="275" r:id="rId20"/>
    <p:sldId id="293" r:id="rId21"/>
    <p:sldId id="294" r:id="rId22"/>
    <p:sldId id="295" r:id="rId23"/>
    <p:sldId id="277" r:id="rId24"/>
    <p:sldId id="278" r:id="rId25"/>
    <p:sldId id="298" r:id="rId26"/>
    <p:sldId id="304" r:id="rId27"/>
    <p:sldId id="271" r:id="rId28"/>
    <p:sldId id="284" r:id="rId29"/>
    <p:sldId id="272" r:id="rId30"/>
    <p:sldId id="262" r:id="rId31"/>
    <p:sldId id="305" r:id="rId32"/>
    <p:sldId id="285" r:id="rId33"/>
    <p:sldId id="265" r:id="rId34"/>
    <p:sldId id="279" r:id="rId35"/>
    <p:sldId id="280" r:id="rId36"/>
    <p:sldId id="281" r:id="rId37"/>
    <p:sldId id="282" r:id="rId38"/>
    <p:sldId id="264" r:id="rId39"/>
    <p:sldId id="26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 John" initials="sJ" lastIdx="1" clrIdx="0">
    <p:extLst>
      <p:ext uri="{19B8F6BF-5375-455C-9EA6-DF929625EA0E}">
        <p15:presenceInfo xmlns:p15="http://schemas.microsoft.com/office/powerpoint/2012/main" userId="a6c6a0769ffff6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4323" autoAdjust="0"/>
  </p:normalViewPr>
  <p:slideViewPr>
    <p:cSldViewPr snapToGrid="0" snapToObjects="1">
      <p:cViewPr varScale="1">
        <p:scale>
          <a:sx n="76" d="100"/>
          <a:sy n="76" d="100"/>
        </p:scale>
        <p:origin x="67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4T12:29:12.54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05305-3884-49A8-8356-042393C6AA6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3E5C85-7C6D-4CF6-902E-6051A0B712CB}">
      <dgm:prSet/>
      <dgm:spPr/>
      <dgm:t>
        <a:bodyPr/>
        <a:lstStyle/>
        <a:p>
          <a:r>
            <a:rPr lang="zh-CN" dirty="0"/>
            <a:t>“暗云”木马溯源与追踪</a:t>
          </a:r>
          <a:endParaRPr lang="en-US" dirty="0"/>
        </a:p>
      </dgm:t>
    </dgm:pt>
    <dgm:pt modelId="{2F07BC24-0A9F-4DE1-B035-15C725319E32}" type="parTrans" cxnId="{A32ADCD6-E7B9-4F76-957C-6CBBE0EBC949}">
      <dgm:prSet/>
      <dgm:spPr/>
      <dgm:t>
        <a:bodyPr/>
        <a:lstStyle/>
        <a:p>
          <a:endParaRPr lang="zh-CN" altLang="en-US"/>
        </a:p>
      </dgm:t>
    </dgm:pt>
    <dgm:pt modelId="{6538ED3F-C80B-4C47-A758-E9F44936D400}" type="sibTrans" cxnId="{A32ADCD6-E7B9-4F76-957C-6CBBE0EBC949}">
      <dgm:prSet/>
      <dgm:spPr/>
      <dgm:t>
        <a:bodyPr/>
        <a:lstStyle/>
        <a:p>
          <a:endParaRPr lang="zh-CN" altLang="en-US"/>
        </a:p>
      </dgm:t>
    </dgm:pt>
    <dgm:pt modelId="{6FD6D91F-79DF-4FDB-A238-56CF692AE102}">
      <dgm:prSet/>
      <dgm:spPr/>
      <dgm:t>
        <a:bodyPr/>
        <a:lstStyle/>
        <a:p>
          <a:r>
            <a:rPr lang="zh-CN" dirty="0"/>
            <a:t>威胁情报溯源与追踪方法论</a:t>
          </a:r>
        </a:p>
      </dgm:t>
    </dgm:pt>
    <dgm:pt modelId="{4A6F5CD2-F207-4102-80BE-D89BCDE23C6C}" type="parTrans" cxnId="{041545AF-A6A2-4EEC-8F1D-79DB75E0F024}">
      <dgm:prSet/>
      <dgm:spPr/>
      <dgm:t>
        <a:bodyPr/>
        <a:lstStyle/>
        <a:p>
          <a:endParaRPr lang="zh-CN" altLang="en-US"/>
        </a:p>
      </dgm:t>
    </dgm:pt>
    <dgm:pt modelId="{48698DF4-C221-4F60-9313-19E625F026EC}" type="sibTrans" cxnId="{041545AF-A6A2-4EEC-8F1D-79DB75E0F024}">
      <dgm:prSet/>
      <dgm:spPr/>
      <dgm:t>
        <a:bodyPr/>
        <a:lstStyle/>
        <a:p>
          <a:endParaRPr lang="zh-CN" altLang="en-US"/>
        </a:p>
      </dgm:t>
    </dgm:pt>
    <dgm:pt modelId="{961029EA-6D3C-4697-8BB0-6E516203F9EF}">
      <dgm:prSet/>
      <dgm:spPr/>
      <dgm:t>
        <a:bodyPr/>
        <a:lstStyle/>
        <a:p>
          <a:r>
            <a:rPr lang="zh-CN"/>
            <a:t>溯源与追踪成果分享</a:t>
          </a:r>
        </a:p>
      </dgm:t>
    </dgm:pt>
    <dgm:pt modelId="{97FFD393-D017-46C5-9018-7AF035961CF4}" type="parTrans" cxnId="{53FA81A8-A813-4FAE-B5D7-3EABEBCCB523}">
      <dgm:prSet/>
      <dgm:spPr/>
      <dgm:t>
        <a:bodyPr/>
        <a:lstStyle/>
        <a:p>
          <a:endParaRPr lang="zh-CN" altLang="en-US"/>
        </a:p>
      </dgm:t>
    </dgm:pt>
    <dgm:pt modelId="{4C40408F-0E70-4E2D-A410-511B161A32AD}" type="sibTrans" cxnId="{53FA81A8-A813-4FAE-B5D7-3EABEBCCB523}">
      <dgm:prSet/>
      <dgm:spPr/>
      <dgm:t>
        <a:bodyPr/>
        <a:lstStyle/>
        <a:p>
          <a:endParaRPr lang="zh-CN" altLang="en-US"/>
        </a:p>
      </dgm:t>
    </dgm:pt>
    <dgm:pt modelId="{C7568C11-C424-4CBD-B329-86E3092B2913}" type="pres">
      <dgm:prSet presAssocID="{D5505305-3884-49A8-8356-042393C6AA60}" presName="Name0" presStyleCnt="0">
        <dgm:presLayoutVars>
          <dgm:dir/>
          <dgm:animLvl val="lvl"/>
          <dgm:resizeHandles val="exact"/>
        </dgm:presLayoutVars>
      </dgm:prSet>
      <dgm:spPr/>
    </dgm:pt>
    <dgm:pt modelId="{261ED4C8-7BC0-46D9-BA58-459C2A3BC7E0}" type="pres">
      <dgm:prSet presAssocID="{961029EA-6D3C-4697-8BB0-6E516203F9EF}" presName="boxAndChildren" presStyleCnt="0"/>
      <dgm:spPr/>
    </dgm:pt>
    <dgm:pt modelId="{63721698-7FB3-49F8-AB5D-2D0B72E0DA87}" type="pres">
      <dgm:prSet presAssocID="{961029EA-6D3C-4697-8BB0-6E516203F9EF}" presName="parentTextBox" presStyleLbl="node1" presStyleIdx="0" presStyleCnt="3"/>
      <dgm:spPr/>
    </dgm:pt>
    <dgm:pt modelId="{EF9BA8B5-456C-4BF4-A1BA-FE28FA267120}" type="pres">
      <dgm:prSet presAssocID="{48698DF4-C221-4F60-9313-19E625F026EC}" presName="sp" presStyleCnt="0"/>
      <dgm:spPr/>
    </dgm:pt>
    <dgm:pt modelId="{AFDACF3F-9401-4732-A742-180F5AD2893A}" type="pres">
      <dgm:prSet presAssocID="{6FD6D91F-79DF-4FDB-A238-56CF692AE102}" presName="arrowAndChildren" presStyleCnt="0"/>
      <dgm:spPr/>
    </dgm:pt>
    <dgm:pt modelId="{6870656A-5D72-479B-AC12-9DD15D985100}" type="pres">
      <dgm:prSet presAssocID="{6FD6D91F-79DF-4FDB-A238-56CF692AE102}" presName="parentTextArrow" presStyleLbl="node1" presStyleIdx="1" presStyleCnt="3"/>
      <dgm:spPr/>
    </dgm:pt>
    <dgm:pt modelId="{6AF558E7-407A-416F-9AFA-B58F6B42D2E1}" type="pres">
      <dgm:prSet presAssocID="{6538ED3F-C80B-4C47-A758-E9F44936D400}" presName="sp" presStyleCnt="0"/>
      <dgm:spPr/>
    </dgm:pt>
    <dgm:pt modelId="{9B6624A9-5964-42CD-9508-2EBFCA479403}" type="pres">
      <dgm:prSet presAssocID="{DB3E5C85-7C6D-4CF6-902E-6051A0B712CB}" presName="arrowAndChildren" presStyleCnt="0"/>
      <dgm:spPr/>
    </dgm:pt>
    <dgm:pt modelId="{AF71E3CC-EDCB-4C26-B749-5FBF6AA75C17}" type="pres">
      <dgm:prSet presAssocID="{DB3E5C85-7C6D-4CF6-902E-6051A0B712CB}" presName="parentTextArrow" presStyleLbl="node1" presStyleIdx="2" presStyleCnt="3"/>
      <dgm:spPr/>
    </dgm:pt>
  </dgm:ptLst>
  <dgm:cxnLst>
    <dgm:cxn modelId="{5D92916A-0E43-431C-8480-59BAE40641CC}" type="presOf" srcId="{DB3E5C85-7C6D-4CF6-902E-6051A0B712CB}" destId="{AF71E3CC-EDCB-4C26-B749-5FBF6AA75C17}" srcOrd="0" destOrd="0" presId="urn:microsoft.com/office/officeart/2005/8/layout/process4"/>
    <dgm:cxn modelId="{29ADD25A-E901-42E2-BD7F-364C6F4954D8}" type="presOf" srcId="{D5505305-3884-49A8-8356-042393C6AA60}" destId="{C7568C11-C424-4CBD-B329-86E3092B2913}" srcOrd="0" destOrd="0" presId="urn:microsoft.com/office/officeart/2005/8/layout/process4"/>
    <dgm:cxn modelId="{51D67AA7-B563-4136-8355-E4BC790B6D51}" type="presOf" srcId="{6FD6D91F-79DF-4FDB-A238-56CF692AE102}" destId="{6870656A-5D72-479B-AC12-9DD15D985100}" srcOrd="0" destOrd="0" presId="urn:microsoft.com/office/officeart/2005/8/layout/process4"/>
    <dgm:cxn modelId="{53FA81A8-A813-4FAE-B5D7-3EABEBCCB523}" srcId="{D5505305-3884-49A8-8356-042393C6AA60}" destId="{961029EA-6D3C-4697-8BB0-6E516203F9EF}" srcOrd="2" destOrd="0" parTransId="{97FFD393-D017-46C5-9018-7AF035961CF4}" sibTransId="{4C40408F-0E70-4E2D-A410-511B161A32AD}"/>
    <dgm:cxn modelId="{041545AF-A6A2-4EEC-8F1D-79DB75E0F024}" srcId="{D5505305-3884-49A8-8356-042393C6AA60}" destId="{6FD6D91F-79DF-4FDB-A238-56CF692AE102}" srcOrd="1" destOrd="0" parTransId="{4A6F5CD2-F207-4102-80BE-D89BCDE23C6C}" sibTransId="{48698DF4-C221-4F60-9313-19E625F026EC}"/>
    <dgm:cxn modelId="{A32ADCD6-E7B9-4F76-957C-6CBBE0EBC949}" srcId="{D5505305-3884-49A8-8356-042393C6AA60}" destId="{DB3E5C85-7C6D-4CF6-902E-6051A0B712CB}" srcOrd="0" destOrd="0" parTransId="{2F07BC24-0A9F-4DE1-B035-15C725319E32}" sibTransId="{6538ED3F-C80B-4C47-A758-E9F44936D400}"/>
    <dgm:cxn modelId="{53A498EF-7D50-4BD3-81AB-00798E2B7439}" type="presOf" srcId="{961029EA-6D3C-4697-8BB0-6E516203F9EF}" destId="{63721698-7FB3-49F8-AB5D-2D0B72E0DA87}" srcOrd="0" destOrd="0" presId="urn:microsoft.com/office/officeart/2005/8/layout/process4"/>
    <dgm:cxn modelId="{3D886ABA-5438-46A1-9FB1-9F8FD26CB1F8}" type="presParOf" srcId="{C7568C11-C424-4CBD-B329-86E3092B2913}" destId="{261ED4C8-7BC0-46D9-BA58-459C2A3BC7E0}" srcOrd="0" destOrd="0" presId="urn:microsoft.com/office/officeart/2005/8/layout/process4"/>
    <dgm:cxn modelId="{A0054D45-4A12-4058-8563-98ADD5563357}" type="presParOf" srcId="{261ED4C8-7BC0-46D9-BA58-459C2A3BC7E0}" destId="{63721698-7FB3-49F8-AB5D-2D0B72E0DA87}" srcOrd="0" destOrd="0" presId="urn:microsoft.com/office/officeart/2005/8/layout/process4"/>
    <dgm:cxn modelId="{57CF93B0-7B56-43D7-BA99-6DD37C7D9FAD}" type="presParOf" srcId="{C7568C11-C424-4CBD-B329-86E3092B2913}" destId="{EF9BA8B5-456C-4BF4-A1BA-FE28FA267120}" srcOrd="1" destOrd="0" presId="urn:microsoft.com/office/officeart/2005/8/layout/process4"/>
    <dgm:cxn modelId="{A519700D-8E39-4707-BF31-1E053BAE58F4}" type="presParOf" srcId="{C7568C11-C424-4CBD-B329-86E3092B2913}" destId="{AFDACF3F-9401-4732-A742-180F5AD2893A}" srcOrd="2" destOrd="0" presId="urn:microsoft.com/office/officeart/2005/8/layout/process4"/>
    <dgm:cxn modelId="{7EE119C9-8AF5-4072-811A-730A73A744C3}" type="presParOf" srcId="{AFDACF3F-9401-4732-A742-180F5AD2893A}" destId="{6870656A-5D72-479B-AC12-9DD15D985100}" srcOrd="0" destOrd="0" presId="urn:microsoft.com/office/officeart/2005/8/layout/process4"/>
    <dgm:cxn modelId="{46461D3A-06C5-4623-99C0-A47110AABFEA}" type="presParOf" srcId="{C7568C11-C424-4CBD-B329-86E3092B2913}" destId="{6AF558E7-407A-416F-9AFA-B58F6B42D2E1}" srcOrd="3" destOrd="0" presId="urn:microsoft.com/office/officeart/2005/8/layout/process4"/>
    <dgm:cxn modelId="{50E82CA9-D780-4A49-9D0D-8F51CF000F2E}" type="presParOf" srcId="{C7568C11-C424-4CBD-B329-86E3092B2913}" destId="{9B6624A9-5964-42CD-9508-2EBFCA479403}" srcOrd="4" destOrd="0" presId="urn:microsoft.com/office/officeart/2005/8/layout/process4"/>
    <dgm:cxn modelId="{EA6BDB9B-8F44-49E8-88F7-11B77043852C}" type="presParOf" srcId="{9B6624A9-5964-42CD-9508-2EBFCA479403}" destId="{AF71E3CC-EDCB-4C26-B749-5FBF6AA75C1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2B79A3-0D6E-40E8-9DC6-82482544EED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7E4589-9488-49C7-B739-2C639F7E5BBA}">
      <dgm:prSet phldrT="[文本]"/>
      <dgm:spPr/>
      <dgm:t>
        <a:bodyPr/>
        <a:lstStyle/>
        <a:p>
          <a:r>
            <a:rPr lang="zh-CN" altLang="en-US" dirty="0"/>
            <a:t>样本分析能力</a:t>
          </a:r>
        </a:p>
      </dgm:t>
    </dgm:pt>
    <dgm:pt modelId="{2913B6B1-E5D8-46D7-9604-9DB0BB5BF18D}" type="parTrans" cxnId="{8AD56140-C9DC-42F5-8960-B9DB33890FB9}">
      <dgm:prSet/>
      <dgm:spPr/>
      <dgm:t>
        <a:bodyPr/>
        <a:lstStyle/>
        <a:p>
          <a:endParaRPr lang="zh-CN" altLang="en-US"/>
        </a:p>
      </dgm:t>
    </dgm:pt>
    <dgm:pt modelId="{9E3B38A1-18A7-4D76-99EA-CAAC1351ADC2}" type="sibTrans" cxnId="{8AD56140-C9DC-42F5-8960-B9DB33890FB9}">
      <dgm:prSet/>
      <dgm:spPr/>
      <dgm:t>
        <a:bodyPr/>
        <a:lstStyle/>
        <a:p>
          <a:endParaRPr lang="zh-CN" altLang="en-US"/>
        </a:p>
      </dgm:t>
    </dgm:pt>
    <dgm:pt modelId="{1CD3C0FB-7AC2-408B-8BB1-894A84A219E3}">
      <dgm:prSet phldrT="[文本]"/>
      <dgm:spPr/>
      <dgm:t>
        <a:bodyPr/>
        <a:lstStyle/>
        <a:p>
          <a:r>
            <a:rPr lang="zh-CN" altLang="en-US" dirty="0"/>
            <a:t>溯源分析能力</a:t>
          </a:r>
        </a:p>
      </dgm:t>
    </dgm:pt>
    <dgm:pt modelId="{4B9E39BC-CE3C-4C49-B7A1-ACC32F7B9612}" type="parTrans" cxnId="{30A5DE21-AB55-492D-81AE-3AECA6D558BE}">
      <dgm:prSet/>
      <dgm:spPr/>
      <dgm:t>
        <a:bodyPr/>
        <a:lstStyle/>
        <a:p>
          <a:endParaRPr lang="zh-CN" altLang="en-US"/>
        </a:p>
      </dgm:t>
    </dgm:pt>
    <dgm:pt modelId="{33BF7732-871A-4938-A7B3-BF9BB5812EF7}" type="sibTrans" cxnId="{30A5DE21-AB55-492D-81AE-3AECA6D558BE}">
      <dgm:prSet/>
      <dgm:spPr/>
      <dgm:t>
        <a:bodyPr/>
        <a:lstStyle/>
        <a:p>
          <a:endParaRPr lang="zh-CN" altLang="en-US"/>
        </a:p>
      </dgm:t>
    </dgm:pt>
    <dgm:pt modelId="{C44D1819-D60D-428B-B8C7-0CFF6670C682}">
      <dgm:prSet phldrT="[文本]"/>
      <dgm:spPr/>
      <dgm:t>
        <a:bodyPr/>
        <a:lstStyle/>
        <a:p>
          <a:r>
            <a:rPr lang="zh-CN" altLang="en-US" dirty="0"/>
            <a:t>画像沉淀能力</a:t>
          </a:r>
        </a:p>
      </dgm:t>
    </dgm:pt>
    <dgm:pt modelId="{7DB7453D-A76F-4B9C-8E39-AF96A2D7BD3A}" type="parTrans" cxnId="{02200190-25FE-45EF-A8AE-9895F812A160}">
      <dgm:prSet/>
      <dgm:spPr/>
      <dgm:t>
        <a:bodyPr/>
        <a:lstStyle/>
        <a:p>
          <a:endParaRPr lang="zh-CN" altLang="en-US"/>
        </a:p>
      </dgm:t>
    </dgm:pt>
    <dgm:pt modelId="{413EF5A3-F1C2-44AA-9AB8-98C2CFF15F5B}" type="sibTrans" cxnId="{02200190-25FE-45EF-A8AE-9895F812A160}">
      <dgm:prSet/>
      <dgm:spPr/>
      <dgm:t>
        <a:bodyPr/>
        <a:lstStyle/>
        <a:p>
          <a:endParaRPr lang="zh-CN" altLang="en-US"/>
        </a:p>
      </dgm:t>
    </dgm:pt>
    <dgm:pt modelId="{63854CE0-F273-4DDB-BD92-4DB9568A9D74}">
      <dgm:prSet phldrT="[文本]"/>
      <dgm:spPr/>
      <dgm:t>
        <a:bodyPr/>
        <a:lstStyle/>
        <a:p>
          <a:r>
            <a:rPr lang="zh-CN" altLang="en-US" dirty="0"/>
            <a:t>监控追踪能力</a:t>
          </a:r>
        </a:p>
      </dgm:t>
    </dgm:pt>
    <dgm:pt modelId="{877A3CED-5D1A-416A-B1B5-3E67D4E152A6}" type="parTrans" cxnId="{DE6BB260-44C4-4BBB-843E-CEBACA291DFB}">
      <dgm:prSet/>
      <dgm:spPr/>
      <dgm:t>
        <a:bodyPr/>
        <a:lstStyle/>
        <a:p>
          <a:endParaRPr lang="zh-CN" altLang="en-US"/>
        </a:p>
      </dgm:t>
    </dgm:pt>
    <dgm:pt modelId="{EEF439FB-2CED-48D9-ADCF-781067726C16}" type="sibTrans" cxnId="{DE6BB260-44C4-4BBB-843E-CEBACA291DFB}">
      <dgm:prSet/>
      <dgm:spPr/>
      <dgm:t>
        <a:bodyPr/>
        <a:lstStyle/>
        <a:p>
          <a:endParaRPr lang="zh-CN" altLang="en-US"/>
        </a:p>
      </dgm:t>
    </dgm:pt>
    <dgm:pt modelId="{EBC283C5-AAE1-458F-A6C3-7BA6C2E9F7E4}">
      <dgm:prSet phldrT="[文本]"/>
      <dgm:spPr/>
      <dgm:t>
        <a:bodyPr/>
        <a:lstStyle/>
        <a:p>
          <a:r>
            <a:rPr lang="zh-CN" altLang="en-US" dirty="0"/>
            <a:t>提取</a:t>
          </a:r>
          <a:r>
            <a:rPr lang="en-US" altLang="zh-CN" dirty="0"/>
            <a:t>CC</a:t>
          </a:r>
          <a:endParaRPr lang="zh-CN" altLang="en-US" dirty="0"/>
        </a:p>
      </dgm:t>
    </dgm:pt>
    <dgm:pt modelId="{161FC40C-CF1C-4AE3-9CA7-4792F9C0CEED}" type="parTrans" cxnId="{E585181B-1235-48EC-8346-23A2B8A42ED1}">
      <dgm:prSet/>
      <dgm:spPr/>
      <dgm:t>
        <a:bodyPr/>
        <a:lstStyle/>
        <a:p>
          <a:endParaRPr lang="zh-CN" altLang="en-US"/>
        </a:p>
      </dgm:t>
    </dgm:pt>
    <dgm:pt modelId="{A307D067-8DF6-4CE6-B8F0-941607E3FD8C}" type="sibTrans" cxnId="{E585181B-1235-48EC-8346-23A2B8A42ED1}">
      <dgm:prSet/>
      <dgm:spPr/>
      <dgm:t>
        <a:bodyPr/>
        <a:lstStyle/>
        <a:p>
          <a:endParaRPr lang="zh-CN" altLang="en-US"/>
        </a:p>
      </dgm:t>
    </dgm:pt>
    <dgm:pt modelId="{BB88EF9F-6817-40DE-A603-E21D6D4152DB}">
      <dgm:prSet phldrT="[文本]"/>
      <dgm:spPr/>
      <dgm:t>
        <a:bodyPr/>
        <a:lstStyle/>
        <a:p>
          <a:r>
            <a:rPr lang="zh-CN" altLang="en-US" dirty="0"/>
            <a:t>提取</a:t>
          </a:r>
          <a:r>
            <a:rPr lang="en-US" altLang="zh-CN" dirty="0"/>
            <a:t>Yara</a:t>
          </a:r>
          <a:r>
            <a:rPr lang="zh-CN" altLang="en-US" dirty="0"/>
            <a:t>等规则</a:t>
          </a:r>
        </a:p>
      </dgm:t>
    </dgm:pt>
    <dgm:pt modelId="{E9F35CE3-301A-4759-BCC8-D0B67E618035}" type="parTrans" cxnId="{7D71C502-0189-4B10-94C4-C583BD3145AB}">
      <dgm:prSet/>
      <dgm:spPr/>
      <dgm:t>
        <a:bodyPr/>
        <a:lstStyle/>
        <a:p>
          <a:endParaRPr lang="zh-CN" altLang="en-US"/>
        </a:p>
      </dgm:t>
    </dgm:pt>
    <dgm:pt modelId="{2A39D771-501C-4B77-B681-5AF8A1CCC86A}" type="sibTrans" cxnId="{7D71C502-0189-4B10-94C4-C583BD3145AB}">
      <dgm:prSet/>
      <dgm:spPr/>
      <dgm:t>
        <a:bodyPr/>
        <a:lstStyle/>
        <a:p>
          <a:endParaRPr lang="zh-CN" altLang="en-US"/>
        </a:p>
      </dgm:t>
    </dgm:pt>
    <dgm:pt modelId="{314F13C7-7B5F-46E6-9AB9-7CB9034A6EDE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提取网络资产</a:t>
          </a:r>
        </a:p>
      </dgm:t>
    </dgm:pt>
    <dgm:pt modelId="{E14AFE61-18BF-4ED7-B697-1C11F22874AD}" type="parTrans" cxnId="{D8CB744A-0CDA-4E1E-AD1A-DA852E31052F}">
      <dgm:prSet/>
      <dgm:spPr/>
      <dgm:t>
        <a:bodyPr/>
        <a:lstStyle/>
        <a:p>
          <a:endParaRPr lang="zh-CN" altLang="en-US"/>
        </a:p>
      </dgm:t>
    </dgm:pt>
    <dgm:pt modelId="{66E4671F-DF86-4C90-9099-0062730CA4C1}" type="sibTrans" cxnId="{D8CB744A-0CDA-4E1E-AD1A-DA852E31052F}">
      <dgm:prSet/>
      <dgm:spPr/>
      <dgm:t>
        <a:bodyPr/>
        <a:lstStyle/>
        <a:p>
          <a:endParaRPr lang="zh-CN" altLang="en-US"/>
        </a:p>
      </dgm:t>
    </dgm:pt>
    <dgm:pt modelId="{0AFCC7FA-C05A-438D-8583-248E0F371C60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提取画像信息</a:t>
          </a:r>
        </a:p>
      </dgm:t>
    </dgm:pt>
    <dgm:pt modelId="{A5FD9317-607D-4418-B737-3362AB16FA55}" type="parTrans" cxnId="{FE39BD48-63A9-4708-9BEA-4F1BECE4B415}">
      <dgm:prSet/>
      <dgm:spPr/>
      <dgm:t>
        <a:bodyPr/>
        <a:lstStyle/>
        <a:p>
          <a:endParaRPr lang="zh-CN" altLang="en-US"/>
        </a:p>
      </dgm:t>
    </dgm:pt>
    <dgm:pt modelId="{5EEE15DD-7885-4E42-9962-07655511E77A}" type="sibTrans" cxnId="{FE39BD48-63A9-4708-9BEA-4F1BECE4B415}">
      <dgm:prSet/>
      <dgm:spPr/>
      <dgm:t>
        <a:bodyPr/>
        <a:lstStyle/>
        <a:p>
          <a:endParaRPr lang="zh-CN" altLang="en-US"/>
        </a:p>
      </dgm:t>
    </dgm:pt>
    <dgm:pt modelId="{E3271F9B-A295-4F8A-AF6B-B90C8E9FB6B6}" type="pres">
      <dgm:prSet presAssocID="{D12B79A3-0D6E-40E8-9DC6-82482544EED5}" presName="cycle" presStyleCnt="0">
        <dgm:presLayoutVars>
          <dgm:dir/>
          <dgm:resizeHandles val="exact"/>
        </dgm:presLayoutVars>
      </dgm:prSet>
      <dgm:spPr/>
    </dgm:pt>
    <dgm:pt modelId="{10BE199D-2806-4F93-A425-BD9AAE4FE041}" type="pres">
      <dgm:prSet presAssocID="{AC7E4589-9488-49C7-B739-2C639F7E5BBA}" presName="node" presStyleLbl="node1" presStyleIdx="0" presStyleCnt="4">
        <dgm:presLayoutVars>
          <dgm:bulletEnabled val="1"/>
        </dgm:presLayoutVars>
      </dgm:prSet>
      <dgm:spPr/>
    </dgm:pt>
    <dgm:pt modelId="{9523CC2E-9D4A-4BDF-96B8-BA75C07AA45C}" type="pres">
      <dgm:prSet presAssocID="{AC7E4589-9488-49C7-B739-2C639F7E5BBA}" presName="spNode" presStyleCnt="0"/>
      <dgm:spPr/>
    </dgm:pt>
    <dgm:pt modelId="{8E0B42D5-1070-463B-A0A7-3950B2951EA6}" type="pres">
      <dgm:prSet presAssocID="{9E3B38A1-18A7-4D76-99EA-CAAC1351ADC2}" presName="sibTrans" presStyleLbl="sibTrans1D1" presStyleIdx="0" presStyleCnt="4"/>
      <dgm:spPr/>
    </dgm:pt>
    <dgm:pt modelId="{27FAC0CA-097B-4406-BD84-8799AC8B26EE}" type="pres">
      <dgm:prSet presAssocID="{1CD3C0FB-7AC2-408B-8BB1-894A84A219E3}" presName="node" presStyleLbl="node1" presStyleIdx="1" presStyleCnt="4">
        <dgm:presLayoutVars>
          <dgm:bulletEnabled val="1"/>
        </dgm:presLayoutVars>
      </dgm:prSet>
      <dgm:spPr/>
    </dgm:pt>
    <dgm:pt modelId="{FDBF9858-ED27-4BD7-A2D6-C24F006BDA84}" type="pres">
      <dgm:prSet presAssocID="{1CD3C0FB-7AC2-408B-8BB1-894A84A219E3}" presName="spNode" presStyleCnt="0"/>
      <dgm:spPr/>
    </dgm:pt>
    <dgm:pt modelId="{BC98D751-17C4-4E82-9261-67970CEBE3A0}" type="pres">
      <dgm:prSet presAssocID="{33BF7732-871A-4938-A7B3-BF9BB5812EF7}" presName="sibTrans" presStyleLbl="sibTrans1D1" presStyleIdx="1" presStyleCnt="4"/>
      <dgm:spPr/>
    </dgm:pt>
    <dgm:pt modelId="{2F4599B7-90AE-4427-A98B-7FDF83D38597}" type="pres">
      <dgm:prSet presAssocID="{C44D1819-D60D-428B-B8C7-0CFF6670C682}" presName="node" presStyleLbl="node1" presStyleIdx="2" presStyleCnt="4">
        <dgm:presLayoutVars>
          <dgm:bulletEnabled val="1"/>
        </dgm:presLayoutVars>
      </dgm:prSet>
      <dgm:spPr/>
    </dgm:pt>
    <dgm:pt modelId="{802D67DD-BA97-4B49-BEC4-81032CB0206D}" type="pres">
      <dgm:prSet presAssocID="{C44D1819-D60D-428B-B8C7-0CFF6670C682}" presName="spNode" presStyleCnt="0"/>
      <dgm:spPr/>
    </dgm:pt>
    <dgm:pt modelId="{E9E50F2E-A175-4C90-8E84-FB6F1B55AEEF}" type="pres">
      <dgm:prSet presAssocID="{413EF5A3-F1C2-44AA-9AB8-98C2CFF15F5B}" presName="sibTrans" presStyleLbl="sibTrans1D1" presStyleIdx="2" presStyleCnt="4"/>
      <dgm:spPr/>
    </dgm:pt>
    <dgm:pt modelId="{15931888-0B1F-4144-A409-5C56C77F367C}" type="pres">
      <dgm:prSet presAssocID="{63854CE0-F273-4DDB-BD92-4DB9568A9D74}" presName="node" presStyleLbl="node1" presStyleIdx="3" presStyleCnt="4">
        <dgm:presLayoutVars>
          <dgm:bulletEnabled val="1"/>
        </dgm:presLayoutVars>
      </dgm:prSet>
      <dgm:spPr/>
    </dgm:pt>
    <dgm:pt modelId="{F6B80987-E1F9-40EA-9381-6F1C9780F3BA}" type="pres">
      <dgm:prSet presAssocID="{63854CE0-F273-4DDB-BD92-4DB9568A9D74}" presName="spNode" presStyleCnt="0"/>
      <dgm:spPr/>
    </dgm:pt>
    <dgm:pt modelId="{E1652B8F-AF93-4F28-9357-2076E690C00A}" type="pres">
      <dgm:prSet presAssocID="{EEF439FB-2CED-48D9-ADCF-781067726C16}" presName="sibTrans" presStyleLbl="sibTrans1D1" presStyleIdx="3" presStyleCnt="4"/>
      <dgm:spPr/>
    </dgm:pt>
  </dgm:ptLst>
  <dgm:cxnLst>
    <dgm:cxn modelId="{50857301-9024-4309-B5C5-743A1417BFF1}" type="presOf" srcId="{C44D1819-D60D-428B-B8C7-0CFF6670C682}" destId="{2F4599B7-90AE-4427-A98B-7FDF83D38597}" srcOrd="0" destOrd="0" presId="urn:microsoft.com/office/officeart/2005/8/layout/cycle5"/>
    <dgm:cxn modelId="{7D71C502-0189-4B10-94C4-C583BD3145AB}" srcId="{AC7E4589-9488-49C7-B739-2C639F7E5BBA}" destId="{BB88EF9F-6817-40DE-A603-E21D6D4152DB}" srcOrd="1" destOrd="0" parTransId="{E9F35CE3-301A-4759-BCC8-D0B67E618035}" sibTransId="{2A39D771-501C-4B77-B681-5AF8A1CCC86A}"/>
    <dgm:cxn modelId="{E585181B-1235-48EC-8346-23A2B8A42ED1}" srcId="{AC7E4589-9488-49C7-B739-2C639F7E5BBA}" destId="{EBC283C5-AAE1-458F-A6C3-7BA6C2E9F7E4}" srcOrd="0" destOrd="0" parTransId="{161FC40C-CF1C-4AE3-9CA7-4792F9C0CEED}" sibTransId="{A307D067-8DF6-4CE6-B8F0-941607E3FD8C}"/>
    <dgm:cxn modelId="{1FBE3821-5709-45A7-8A86-36DE5D49D19A}" type="presOf" srcId="{BB88EF9F-6817-40DE-A603-E21D6D4152DB}" destId="{10BE199D-2806-4F93-A425-BD9AAE4FE041}" srcOrd="0" destOrd="2" presId="urn:microsoft.com/office/officeart/2005/8/layout/cycle5"/>
    <dgm:cxn modelId="{30A5DE21-AB55-492D-81AE-3AECA6D558BE}" srcId="{D12B79A3-0D6E-40E8-9DC6-82482544EED5}" destId="{1CD3C0FB-7AC2-408B-8BB1-894A84A219E3}" srcOrd="1" destOrd="0" parTransId="{4B9E39BC-CE3C-4C49-B7A1-ACC32F7B9612}" sibTransId="{33BF7732-871A-4938-A7B3-BF9BB5812EF7}"/>
    <dgm:cxn modelId="{8AD56140-C9DC-42F5-8960-B9DB33890FB9}" srcId="{D12B79A3-0D6E-40E8-9DC6-82482544EED5}" destId="{AC7E4589-9488-49C7-B739-2C639F7E5BBA}" srcOrd="0" destOrd="0" parTransId="{2913B6B1-E5D8-46D7-9604-9DB0BB5BF18D}" sibTransId="{9E3B38A1-18A7-4D76-99EA-CAAC1351ADC2}"/>
    <dgm:cxn modelId="{135DAF5C-C28C-46F5-89DA-BE32AF3D31DC}" type="presOf" srcId="{413EF5A3-F1C2-44AA-9AB8-98C2CFF15F5B}" destId="{E9E50F2E-A175-4C90-8E84-FB6F1B55AEEF}" srcOrd="0" destOrd="0" presId="urn:microsoft.com/office/officeart/2005/8/layout/cycle5"/>
    <dgm:cxn modelId="{DE6BB260-44C4-4BBB-843E-CEBACA291DFB}" srcId="{D12B79A3-0D6E-40E8-9DC6-82482544EED5}" destId="{63854CE0-F273-4DDB-BD92-4DB9568A9D74}" srcOrd="3" destOrd="0" parTransId="{877A3CED-5D1A-416A-B1B5-3E67D4E152A6}" sibTransId="{EEF439FB-2CED-48D9-ADCF-781067726C16}"/>
    <dgm:cxn modelId="{FE39BD48-63A9-4708-9BEA-4F1BECE4B415}" srcId="{1CD3C0FB-7AC2-408B-8BB1-894A84A219E3}" destId="{0AFCC7FA-C05A-438D-8583-248E0F371C60}" srcOrd="1" destOrd="0" parTransId="{A5FD9317-607D-4418-B737-3362AB16FA55}" sibTransId="{5EEE15DD-7885-4E42-9962-07655511E77A}"/>
    <dgm:cxn modelId="{D8CB744A-0CDA-4E1E-AD1A-DA852E31052F}" srcId="{1CD3C0FB-7AC2-408B-8BB1-894A84A219E3}" destId="{314F13C7-7B5F-46E6-9AB9-7CB9034A6EDE}" srcOrd="0" destOrd="0" parTransId="{E14AFE61-18BF-4ED7-B697-1C11F22874AD}" sibTransId="{66E4671F-DF86-4C90-9099-0062730CA4C1}"/>
    <dgm:cxn modelId="{BBAFB96B-7B29-4A66-A91A-6AA3F735D2E0}" type="presOf" srcId="{1CD3C0FB-7AC2-408B-8BB1-894A84A219E3}" destId="{27FAC0CA-097B-4406-BD84-8799AC8B26EE}" srcOrd="0" destOrd="0" presId="urn:microsoft.com/office/officeart/2005/8/layout/cycle5"/>
    <dgm:cxn modelId="{FEBDE16E-A3E3-4636-B3AC-82D5A05B4955}" type="presOf" srcId="{314F13C7-7B5F-46E6-9AB9-7CB9034A6EDE}" destId="{27FAC0CA-097B-4406-BD84-8799AC8B26EE}" srcOrd="0" destOrd="1" presId="urn:microsoft.com/office/officeart/2005/8/layout/cycle5"/>
    <dgm:cxn modelId="{B34CEC6E-C3FD-4B86-AF6C-3A5C5DD0D16A}" type="presOf" srcId="{EEF439FB-2CED-48D9-ADCF-781067726C16}" destId="{E1652B8F-AF93-4F28-9357-2076E690C00A}" srcOrd="0" destOrd="0" presId="urn:microsoft.com/office/officeart/2005/8/layout/cycle5"/>
    <dgm:cxn modelId="{BEB86656-640F-42E1-AC0C-1D96D7CA5123}" type="presOf" srcId="{EBC283C5-AAE1-458F-A6C3-7BA6C2E9F7E4}" destId="{10BE199D-2806-4F93-A425-BD9AAE4FE041}" srcOrd="0" destOrd="1" presId="urn:microsoft.com/office/officeart/2005/8/layout/cycle5"/>
    <dgm:cxn modelId="{69F4CA76-6766-40D3-9FF9-D45FF8D8747F}" type="presOf" srcId="{AC7E4589-9488-49C7-B739-2C639F7E5BBA}" destId="{10BE199D-2806-4F93-A425-BD9AAE4FE041}" srcOrd="0" destOrd="0" presId="urn:microsoft.com/office/officeart/2005/8/layout/cycle5"/>
    <dgm:cxn modelId="{02200190-25FE-45EF-A8AE-9895F812A160}" srcId="{D12B79A3-0D6E-40E8-9DC6-82482544EED5}" destId="{C44D1819-D60D-428B-B8C7-0CFF6670C682}" srcOrd="2" destOrd="0" parTransId="{7DB7453D-A76F-4B9C-8E39-AF96A2D7BD3A}" sibTransId="{413EF5A3-F1C2-44AA-9AB8-98C2CFF15F5B}"/>
    <dgm:cxn modelId="{B2BC1DB1-F296-43A0-AFAA-A2F5541EF050}" type="presOf" srcId="{63854CE0-F273-4DDB-BD92-4DB9568A9D74}" destId="{15931888-0B1F-4144-A409-5C56C77F367C}" srcOrd="0" destOrd="0" presId="urn:microsoft.com/office/officeart/2005/8/layout/cycle5"/>
    <dgm:cxn modelId="{3ADCF6B9-2A11-4CEC-A963-7154A0F9394A}" type="presOf" srcId="{D12B79A3-0D6E-40E8-9DC6-82482544EED5}" destId="{E3271F9B-A295-4F8A-AF6B-B90C8E9FB6B6}" srcOrd="0" destOrd="0" presId="urn:microsoft.com/office/officeart/2005/8/layout/cycle5"/>
    <dgm:cxn modelId="{9D6BE5CF-F9D8-4984-8D41-92500058B921}" type="presOf" srcId="{0AFCC7FA-C05A-438D-8583-248E0F371C60}" destId="{27FAC0CA-097B-4406-BD84-8799AC8B26EE}" srcOrd="0" destOrd="2" presId="urn:microsoft.com/office/officeart/2005/8/layout/cycle5"/>
    <dgm:cxn modelId="{2C6C7BDB-2516-43C9-A478-CCA83B870B69}" type="presOf" srcId="{33BF7732-871A-4938-A7B3-BF9BB5812EF7}" destId="{BC98D751-17C4-4E82-9261-67970CEBE3A0}" srcOrd="0" destOrd="0" presId="urn:microsoft.com/office/officeart/2005/8/layout/cycle5"/>
    <dgm:cxn modelId="{6DD36BFB-F659-4A61-9AAF-AF1D5781C7C8}" type="presOf" srcId="{9E3B38A1-18A7-4D76-99EA-CAAC1351ADC2}" destId="{8E0B42D5-1070-463B-A0A7-3950B2951EA6}" srcOrd="0" destOrd="0" presId="urn:microsoft.com/office/officeart/2005/8/layout/cycle5"/>
    <dgm:cxn modelId="{60F6E73C-88F8-4132-BE94-C2D243623F43}" type="presParOf" srcId="{E3271F9B-A295-4F8A-AF6B-B90C8E9FB6B6}" destId="{10BE199D-2806-4F93-A425-BD9AAE4FE041}" srcOrd="0" destOrd="0" presId="urn:microsoft.com/office/officeart/2005/8/layout/cycle5"/>
    <dgm:cxn modelId="{028939DA-0564-4884-BFB4-498830DEA73A}" type="presParOf" srcId="{E3271F9B-A295-4F8A-AF6B-B90C8E9FB6B6}" destId="{9523CC2E-9D4A-4BDF-96B8-BA75C07AA45C}" srcOrd="1" destOrd="0" presId="urn:microsoft.com/office/officeart/2005/8/layout/cycle5"/>
    <dgm:cxn modelId="{FAE3DD8A-5664-4C50-9B7A-B977A586D811}" type="presParOf" srcId="{E3271F9B-A295-4F8A-AF6B-B90C8E9FB6B6}" destId="{8E0B42D5-1070-463B-A0A7-3950B2951EA6}" srcOrd="2" destOrd="0" presId="urn:microsoft.com/office/officeart/2005/8/layout/cycle5"/>
    <dgm:cxn modelId="{CE063342-3353-4BEB-9D2A-B74074F15AD3}" type="presParOf" srcId="{E3271F9B-A295-4F8A-AF6B-B90C8E9FB6B6}" destId="{27FAC0CA-097B-4406-BD84-8799AC8B26EE}" srcOrd="3" destOrd="0" presId="urn:microsoft.com/office/officeart/2005/8/layout/cycle5"/>
    <dgm:cxn modelId="{7232C98F-6AEC-493D-9A39-0BED176426B0}" type="presParOf" srcId="{E3271F9B-A295-4F8A-AF6B-B90C8E9FB6B6}" destId="{FDBF9858-ED27-4BD7-A2D6-C24F006BDA84}" srcOrd="4" destOrd="0" presId="urn:microsoft.com/office/officeart/2005/8/layout/cycle5"/>
    <dgm:cxn modelId="{9470E3B4-CB9E-4A01-8E9F-F392E3DA40DF}" type="presParOf" srcId="{E3271F9B-A295-4F8A-AF6B-B90C8E9FB6B6}" destId="{BC98D751-17C4-4E82-9261-67970CEBE3A0}" srcOrd="5" destOrd="0" presId="urn:microsoft.com/office/officeart/2005/8/layout/cycle5"/>
    <dgm:cxn modelId="{E320ADAF-8760-4649-BE98-0388816E0930}" type="presParOf" srcId="{E3271F9B-A295-4F8A-AF6B-B90C8E9FB6B6}" destId="{2F4599B7-90AE-4427-A98B-7FDF83D38597}" srcOrd="6" destOrd="0" presId="urn:microsoft.com/office/officeart/2005/8/layout/cycle5"/>
    <dgm:cxn modelId="{13ECE01E-8A42-47BE-B728-B2A7AE41C202}" type="presParOf" srcId="{E3271F9B-A295-4F8A-AF6B-B90C8E9FB6B6}" destId="{802D67DD-BA97-4B49-BEC4-81032CB0206D}" srcOrd="7" destOrd="0" presId="urn:microsoft.com/office/officeart/2005/8/layout/cycle5"/>
    <dgm:cxn modelId="{5546DF6A-0CD2-4B74-BBE4-3AE72C0B055C}" type="presParOf" srcId="{E3271F9B-A295-4F8A-AF6B-B90C8E9FB6B6}" destId="{E9E50F2E-A175-4C90-8E84-FB6F1B55AEEF}" srcOrd="8" destOrd="0" presId="urn:microsoft.com/office/officeart/2005/8/layout/cycle5"/>
    <dgm:cxn modelId="{F446D45F-B792-49B5-8BD6-A554630FDD01}" type="presParOf" srcId="{E3271F9B-A295-4F8A-AF6B-B90C8E9FB6B6}" destId="{15931888-0B1F-4144-A409-5C56C77F367C}" srcOrd="9" destOrd="0" presId="urn:microsoft.com/office/officeart/2005/8/layout/cycle5"/>
    <dgm:cxn modelId="{3ECCDBE1-4EAE-4DC2-8A88-AE899B2B0941}" type="presParOf" srcId="{E3271F9B-A295-4F8A-AF6B-B90C8E9FB6B6}" destId="{F6B80987-E1F9-40EA-9381-6F1C9780F3BA}" srcOrd="10" destOrd="0" presId="urn:microsoft.com/office/officeart/2005/8/layout/cycle5"/>
    <dgm:cxn modelId="{5841D4BE-45F9-472B-8015-1375E93E53D7}" type="presParOf" srcId="{E3271F9B-A295-4F8A-AF6B-B90C8E9FB6B6}" destId="{E1652B8F-AF93-4F28-9357-2076E690C00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675120-DAAF-4E42-95C2-CC93707C441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3AF4A8-D389-4993-B0D0-28ADB8B267ED}">
      <dgm:prSet phldrT="[文本]"/>
      <dgm:spPr/>
      <dgm:t>
        <a:bodyPr/>
        <a:lstStyle/>
        <a:p>
          <a:r>
            <a:rPr lang="zh-CN" altLang="en-US" dirty="0"/>
            <a:t>基础数据</a:t>
          </a:r>
        </a:p>
      </dgm:t>
    </dgm:pt>
    <dgm:pt modelId="{3C0F9358-1A80-4FB9-883B-913962D4C849}" type="parTrans" cxnId="{E2F3CE6A-B9F0-4555-8EB0-BDED28AD2B8B}">
      <dgm:prSet/>
      <dgm:spPr/>
      <dgm:t>
        <a:bodyPr/>
        <a:lstStyle/>
        <a:p>
          <a:endParaRPr lang="zh-CN" altLang="en-US"/>
        </a:p>
      </dgm:t>
    </dgm:pt>
    <dgm:pt modelId="{637E41E1-75B3-4125-9586-BC356A384A2E}" type="sibTrans" cxnId="{E2F3CE6A-B9F0-4555-8EB0-BDED28AD2B8B}">
      <dgm:prSet/>
      <dgm:spPr/>
      <dgm:t>
        <a:bodyPr/>
        <a:lstStyle/>
        <a:p>
          <a:endParaRPr lang="zh-CN" altLang="en-US"/>
        </a:p>
      </dgm:t>
    </dgm:pt>
    <dgm:pt modelId="{FDA752BB-6814-421E-AF51-62D283A85DC8}">
      <dgm:prSet phldrT="[文本]"/>
      <dgm:spPr/>
      <dgm:t>
        <a:bodyPr/>
        <a:lstStyle/>
        <a:p>
          <a:r>
            <a:rPr lang="zh-CN" altLang="en-US" dirty="0"/>
            <a:t>百万级样本</a:t>
          </a:r>
          <a:r>
            <a:rPr lang="en-US" altLang="zh-CN" dirty="0"/>
            <a:t>/</a:t>
          </a:r>
          <a:r>
            <a:rPr lang="zh-CN" altLang="en-US" dirty="0"/>
            <a:t>天</a:t>
          </a:r>
        </a:p>
      </dgm:t>
    </dgm:pt>
    <dgm:pt modelId="{CD43B05C-7679-4A3D-9F4F-A3E9C0ED8BAC}" type="parTrans" cxnId="{68F2C544-0640-425C-9A7B-156AD5E789A5}">
      <dgm:prSet/>
      <dgm:spPr/>
      <dgm:t>
        <a:bodyPr/>
        <a:lstStyle/>
        <a:p>
          <a:endParaRPr lang="zh-CN" altLang="en-US"/>
        </a:p>
      </dgm:t>
    </dgm:pt>
    <dgm:pt modelId="{140A5EC1-D5C3-428B-BDD2-D50D54242D0E}" type="sibTrans" cxnId="{68F2C544-0640-425C-9A7B-156AD5E789A5}">
      <dgm:prSet/>
      <dgm:spPr/>
      <dgm:t>
        <a:bodyPr/>
        <a:lstStyle/>
        <a:p>
          <a:endParaRPr lang="zh-CN" altLang="en-US"/>
        </a:p>
      </dgm:t>
    </dgm:pt>
    <dgm:pt modelId="{D60FF12C-2B62-4524-8BFD-DE8736053478}">
      <dgm:prSet phldrT="[文本]"/>
      <dgm:spPr/>
      <dgm:t>
        <a:bodyPr/>
        <a:lstStyle/>
        <a:p>
          <a:r>
            <a:rPr lang="zh-CN" altLang="en-US" dirty="0"/>
            <a:t>数百万级域名</a:t>
          </a:r>
          <a:r>
            <a:rPr lang="en-US" altLang="zh-CN" dirty="0"/>
            <a:t>/</a:t>
          </a:r>
          <a:r>
            <a:rPr lang="zh-CN" altLang="en-US" dirty="0"/>
            <a:t>天</a:t>
          </a:r>
        </a:p>
      </dgm:t>
    </dgm:pt>
    <dgm:pt modelId="{70CEEE47-A247-460B-B140-B1A169189AA8}" type="parTrans" cxnId="{739122A1-1DE3-43B6-BEB8-3D854DBE09C2}">
      <dgm:prSet/>
      <dgm:spPr/>
      <dgm:t>
        <a:bodyPr/>
        <a:lstStyle/>
        <a:p>
          <a:endParaRPr lang="zh-CN" altLang="en-US"/>
        </a:p>
      </dgm:t>
    </dgm:pt>
    <dgm:pt modelId="{DF29D920-E3AD-40F6-A68D-48C8AA7E7A1D}" type="sibTrans" cxnId="{739122A1-1DE3-43B6-BEB8-3D854DBE09C2}">
      <dgm:prSet/>
      <dgm:spPr/>
      <dgm:t>
        <a:bodyPr/>
        <a:lstStyle/>
        <a:p>
          <a:endParaRPr lang="zh-CN" altLang="en-US"/>
        </a:p>
      </dgm:t>
    </dgm:pt>
    <dgm:pt modelId="{02ACF343-6EE5-418A-8118-226377B2F46E}">
      <dgm:prSet phldrT="[文本]"/>
      <dgm:spPr/>
      <dgm:t>
        <a:bodyPr/>
        <a:lstStyle/>
        <a:p>
          <a:r>
            <a:rPr lang="zh-CN" altLang="en-US" dirty="0"/>
            <a:t>追踪模型</a:t>
          </a:r>
        </a:p>
      </dgm:t>
    </dgm:pt>
    <dgm:pt modelId="{6E78E3D2-497A-4F80-8EC0-537839DDC994}" type="parTrans" cxnId="{0220604B-C853-419C-937E-4DE833B04F19}">
      <dgm:prSet/>
      <dgm:spPr/>
      <dgm:t>
        <a:bodyPr/>
        <a:lstStyle/>
        <a:p>
          <a:endParaRPr lang="zh-CN" altLang="en-US"/>
        </a:p>
      </dgm:t>
    </dgm:pt>
    <dgm:pt modelId="{351E823F-117A-4F8B-878B-80B31F542DC0}" type="sibTrans" cxnId="{0220604B-C853-419C-937E-4DE833B04F19}">
      <dgm:prSet/>
      <dgm:spPr/>
      <dgm:t>
        <a:bodyPr/>
        <a:lstStyle/>
        <a:p>
          <a:endParaRPr lang="zh-CN" altLang="en-US"/>
        </a:p>
      </dgm:t>
    </dgm:pt>
    <dgm:pt modelId="{66A760BE-6234-4D90-966B-8F086F745AAE}">
      <dgm:prSet phldrT="[文本]"/>
      <dgm:spPr/>
      <dgm:t>
        <a:bodyPr/>
        <a:lstStyle/>
        <a:p>
          <a:r>
            <a:rPr lang="zh-CN" altLang="en-US" b="1" dirty="0">
              <a:solidFill>
                <a:srgbClr val="FF0000"/>
              </a:solidFill>
            </a:rPr>
            <a:t>样本追踪模型</a:t>
          </a:r>
        </a:p>
      </dgm:t>
    </dgm:pt>
    <dgm:pt modelId="{1C0EF376-8F9F-48BD-A2B0-C6CAE3FEE243}" type="parTrans" cxnId="{D9703BD4-D8D9-4861-A80B-874DA861C047}">
      <dgm:prSet/>
      <dgm:spPr/>
      <dgm:t>
        <a:bodyPr/>
        <a:lstStyle/>
        <a:p>
          <a:endParaRPr lang="zh-CN" altLang="en-US"/>
        </a:p>
      </dgm:t>
    </dgm:pt>
    <dgm:pt modelId="{C2AA1BC4-B5D3-4C06-9985-3E2B51A2E6D2}" type="sibTrans" cxnId="{D9703BD4-D8D9-4861-A80B-874DA861C047}">
      <dgm:prSet/>
      <dgm:spPr/>
      <dgm:t>
        <a:bodyPr/>
        <a:lstStyle/>
        <a:p>
          <a:endParaRPr lang="zh-CN" altLang="en-US"/>
        </a:p>
      </dgm:t>
    </dgm:pt>
    <dgm:pt modelId="{2C057A34-9160-49EE-B7A0-4176E3F51A4B}">
      <dgm:prSet phldrT="[文本]"/>
      <dgm:spPr/>
      <dgm:t>
        <a:bodyPr/>
        <a:lstStyle/>
        <a:p>
          <a:r>
            <a:rPr lang="zh-CN" altLang="en-US" b="1" dirty="0">
              <a:solidFill>
                <a:srgbClr val="FF0000"/>
              </a:solidFill>
            </a:rPr>
            <a:t>域名</a:t>
          </a:r>
          <a:r>
            <a:rPr lang="en-US" altLang="zh-CN" b="1" dirty="0">
              <a:solidFill>
                <a:srgbClr val="FF0000"/>
              </a:solidFill>
            </a:rPr>
            <a:t>/IP</a:t>
          </a:r>
          <a:r>
            <a:rPr lang="zh-CN" altLang="en-US" b="1" dirty="0">
              <a:solidFill>
                <a:srgbClr val="FF0000"/>
              </a:solidFill>
            </a:rPr>
            <a:t>追踪模型</a:t>
          </a:r>
        </a:p>
      </dgm:t>
    </dgm:pt>
    <dgm:pt modelId="{B5D0F19F-9815-46D9-8F67-AB6E8A7ADA22}" type="parTrans" cxnId="{6ACF87FB-1D8A-443E-9266-FAC27F0904E9}">
      <dgm:prSet/>
      <dgm:spPr/>
      <dgm:t>
        <a:bodyPr/>
        <a:lstStyle/>
        <a:p>
          <a:endParaRPr lang="zh-CN" altLang="en-US"/>
        </a:p>
      </dgm:t>
    </dgm:pt>
    <dgm:pt modelId="{8D20FADF-8E9B-4C58-BA56-BB36BDCB8654}" type="sibTrans" cxnId="{6ACF87FB-1D8A-443E-9266-FAC27F0904E9}">
      <dgm:prSet/>
      <dgm:spPr/>
      <dgm:t>
        <a:bodyPr/>
        <a:lstStyle/>
        <a:p>
          <a:endParaRPr lang="zh-CN" altLang="en-US"/>
        </a:p>
      </dgm:t>
    </dgm:pt>
    <dgm:pt modelId="{97AFA136-C65E-43E5-A0F0-D54BB43BA84B}">
      <dgm:prSet phldrT="[文本]"/>
      <dgm:spPr/>
      <dgm:t>
        <a:bodyPr/>
        <a:lstStyle/>
        <a:p>
          <a:r>
            <a:rPr lang="zh-CN" altLang="en-US" dirty="0"/>
            <a:t>疑似结果</a:t>
          </a:r>
        </a:p>
      </dgm:t>
    </dgm:pt>
    <dgm:pt modelId="{10072782-0C0F-4316-9F20-3222237C719A}" type="parTrans" cxnId="{71CCD1A2-966F-4722-958F-E2552F36AF9A}">
      <dgm:prSet/>
      <dgm:spPr/>
      <dgm:t>
        <a:bodyPr/>
        <a:lstStyle/>
        <a:p>
          <a:endParaRPr lang="zh-CN" altLang="en-US"/>
        </a:p>
      </dgm:t>
    </dgm:pt>
    <dgm:pt modelId="{67D6BB55-2B74-41B1-B4EA-5744779DA2C9}" type="sibTrans" cxnId="{71CCD1A2-966F-4722-958F-E2552F36AF9A}">
      <dgm:prSet/>
      <dgm:spPr/>
      <dgm:t>
        <a:bodyPr/>
        <a:lstStyle/>
        <a:p>
          <a:endParaRPr lang="zh-CN" altLang="en-US"/>
        </a:p>
      </dgm:t>
    </dgm:pt>
    <dgm:pt modelId="{3DDCE89D-7FD4-4977-BBFD-66D557AAB44B}">
      <dgm:prSet phldrT="[文本]"/>
      <dgm:spPr/>
      <dgm:t>
        <a:bodyPr/>
        <a:lstStyle/>
        <a:p>
          <a:r>
            <a:rPr lang="zh-CN" altLang="en-US" dirty="0"/>
            <a:t>样本维度</a:t>
          </a:r>
        </a:p>
      </dgm:t>
    </dgm:pt>
    <dgm:pt modelId="{BAD99F44-6D71-4A7A-B83D-E008DB4BAE6C}" type="parTrans" cxnId="{86F6D60B-7255-4B35-B1C0-2A44E372A3F9}">
      <dgm:prSet/>
      <dgm:spPr/>
      <dgm:t>
        <a:bodyPr/>
        <a:lstStyle/>
        <a:p>
          <a:endParaRPr lang="zh-CN" altLang="en-US"/>
        </a:p>
      </dgm:t>
    </dgm:pt>
    <dgm:pt modelId="{8138B80F-F55D-4900-A4BE-18BD4B999BF3}" type="sibTrans" cxnId="{86F6D60B-7255-4B35-B1C0-2A44E372A3F9}">
      <dgm:prSet/>
      <dgm:spPr/>
      <dgm:t>
        <a:bodyPr/>
        <a:lstStyle/>
        <a:p>
          <a:endParaRPr lang="zh-CN" altLang="en-US"/>
        </a:p>
      </dgm:t>
    </dgm:pt>
    <dgm:pt modelId="{F224C1C7-C955-4748-8038-8472F35BA919}">
      <dgm:prSet phldrT="[文本]"/>
      <dgm:spPr/>
      <dgm:t>
        <a:bodyPr/>
        <a:lstStyle/>
        <a:p>
          <a:r>
            <a:rPr lang="en-US" altLang="zh-CN" dirty="0"/>
            <a:t>PWHOIS</a:t>
          </a:r>
          <a:endParaRPr lang="zh-CN" altLang="en-US" dirty="0"/>
        </a:p>
      </dgm:t>
    </dgm:pt>
    <dgm:pt modelId="{EC099C56-D63B-4FB5-89DC-83E432C86964}" type="parTrans" cxnId="{2B3D19E3-8A27-46A0-B8AC-098E4CCDDF35}">
      <dgm:prSet/>
      <dgm:spPr/>
      <dgm:t>
        <a:bodyPr/>
        <a:lstStyle/>
        <a:p>
          <a:endParaRPr lang="zh-CN" altLang="en-US"/>
        </a:p>
      </dgm:t>
    </dgm:pt>
    <dgm:pt modelId="{0183979E-E28B-4077-B0CB-32763CE53A98}" type="sibTrans" cxnId="{2B3D19E3-8A27-46A0-B8AC-098E4CCDDF35}">
      <dgm:prSet/>
      <dgm:spPr/>
      <dgm:t>
        <a:bodyPr/>
        <a:lstStyle/>
        <a:p>
          <a:endParaRPr lang="zh-CN" altLang="en-US"/>
        </a:p>
      </dgm:t>
    </dgm:pt>
    <dgm:pt modelId="{D3638A5D-8F1F-4752-ABF2-BF05A9166BA9}">
      <dgm:prSet phldrT="[文本]"/>
      <dgm:spPr/>
      <dgm:t>
        <a:bodyPr/>
        <a:lstStyle/>
        <a:p>
          <a:r>
            <a:rPr lang="en-US" altLang="zh-CN" dirty="0"/>
            <a:t>PDNS</a:t>
          </a:r>
          <a:endParaRPr lang="zh-CN" altLang="en-US" dirty="0"/>
        </a:p>
      </dgm:t>
    </dgm:pt>
    <dgm:pt modelId="{2207C7CA-3B06-4981-883B-09564FEC0581}" type="parTrans" cxnId="{4FCCA634-D3E5-4F99-A1D6-0FE941502DB9}">
      <dgm:prSet/>
      <dgm:spPr/>
      <dgm:t>
        <a:bodyPr/>
        <a:lstStyle/>
        <a:p>
          <a:endParaRPr lang="zh-CN" altLang="en-US"/>
        </a:p>
      </dgm:t>
    </dgm:pt>
    <dgm:pt modelId="{597ABBD5-A620-42D4-9684-BF9AD2D4C74A}" type="sibTrans" cxnId="{4FCCA634-D3E5-4F99-A1D6-0FE941502DB9}">
      <dgm:prSet/>
      <dgm:spPr/>
      <dgm:t>
        <a:bodyPr/>
        <a:lstStyle/>
        <a:p>
          <a:endParaRPr lang="zh-CN" altLang="en-US"/>
        </a:p>
      </dgm:t>
    </dgm:pt>
    <dgm:pt modelId="{32746B66-7ADF-4956-BBEF-60B16EC50092}">
      <dgm:prSet phldrT="[文本]"/>
      <dgm:spPr/>
      <dgm:t>
        <a:bodyPr/>
        <a:lstStyle/>
        <a:p>
          <a:r>
            <a:rPr lang="zh-CN" altLang="en-US" dirty="0"/>
            <a:t>域名</a:t>
          </a:r>
          <a:r>
            <a:rPr lang="en-US" altLang="zh-CN" dirty="0"/>
            <a:t>/IP</a:t>
          </a:r>
          <a:r>
            <a:rPr lang="zh-CN" altLang="en-US" dirty="0"/>
            <a:t>维度</a:t>
          </a:r>
        </a:p>
      </dgm:t>
    </dgm:pt>
    <dgm:pt modelId="{9D4604F7-09D5-49D7-BBE0-9A79308C3C4A}" type="parTrans" cxnId="{DF1CBA6B-249A-41D0-8F3C-E38DF39D2234}">
      <dgm:prSet/>
      <dgm:spPr/>
      <dgm:t>
        <a:bodyPr/>
        <a:lstStyle/>
        <a:p>
          <a:endParaRPr lang="zh-CN" altLang="en-US"/>
        </a:p>
      </dgm:t>
    </dgm:pt>
    <dgm:pt modelId="{8493FD29-5663-415F-9AEC-01ACBF5D39E5}" type="sibTrans" cxnId="{DF1CBA6B-249A-41D0-8F3C-E38DF39D2234}">
      <dgm:prSet/>
      <dgm:spPr/>
      <dgm:t>
        <a:bodyPr/>
        <a:lstStyle/>
        <a:p>
          <a:endParaRPr lang="zh-CN" altLang="en-US"/>
        </a:p>
      </dgm:t>
    </dgm:pt>
    <dgm:pt modelId="{91779C07-D2E2-4279-B02B-78077A7DE30B}">
      <dgm:prSet phldrT="[文本]"/>
      <dgm:spPr/>
      <dgm:t>
        <a:bodyPr/>
        <a:lstStyle/>
        <a:p>
          <a:r>
            <a:rPr lang="zh-CN" altLang="en-US" dirty="0"/>
            <a:t>分析师确认</a:t>
          </a:r>
        </a:p>
      </dgm:t>
    </dgm:pt>
    <dgm:pt modelId="{C55DD1FF-1E45-47B1-9392-45C6BE395EF2}" type="parTrans" cxnId="{40B8E006-F168-4FF6-B59E-F6948E9AE407}">
      <dgm:prSet/>
      <dgm:spPr/>
      <dgm:t>
        <a:bodyPr/>
        <a:lstStyle/>
        <a:p>
          <a:endParaRPr lang="zh-CN" altLang="en-US"/>
        </a:p>
      </dgm:t>
    </dgm:pt>
    <dgm:pt modelId="{D4543446-E2A6-432E-A429-B27BC7C27659}" type="sibTrans" cxnId="{40B8E006-F168-4FF6-B59E-F6948E9AE407}">
      <dgm:prSet/>
      <dgm:spPr/>
      <dgm:t>
        <a:bodyPr/>
        <a:lstStyle/>
        <a:p>
          <a:endParaRPr lang="zh-CN" altLang="en-US"/>
        </a:p>
      </dgm:t>
    </dgm:pt>
    <dgm:pt modelId="{49BF3940-D8DC-46E3-BFF4-C2E48678D37C}" type="pres">
      <dgm:prSet presAssocID="{B8675120-DAAF-4E42-95C2-CC93707C4415}" presName="Name0" presStyleCnt="0">
        <dgm:presLayoutVars>
          <dgm:dir/>
          <dgm:animLvl val="lvl"/>
          <dgm:resizeHandles val="exact"/>
        </dgm:presLayoutVars>
      </dgm:prSet>
      <dgm:spPr/>
    </dgm:pt>
    <dgm:pt modelId="{80D94398-FB11-4FE2-AB7D-5670A8B4E6FD}" type="pres">
      <dgm:prSet presAssocID="{91779C07-D2E2-4279-B02B-78077A7DE30B}" presName="boxAndChildren" presStyleCnt="0"/>
      <dgm:spPr/>
    </dgm:pt>
    <dgm:pt modelId="{72CBF26D-2906-411B-8BA3-AA6D9E20D390}" type="pres">
      <dgm:prSet presAssocID="{91779C07-D2E2-4279-B02B-78077A7DE30B}" presName="parentTextBox" presStyleLbl="node1" presStyleIdx="0" presStyleCnt="4"/>
      <dgm:spPr/>
    </dgm:pt>
    <dgm:pt modelId="{156FDFE7-CF31-4FE2-98AA-E66BB360DB95}" type="pres">
      <dgm:prSet presAssocID="{67D6BB55-2B74-41B1-B4EA-5744779DA2C9}" presName="sp" presStyleCnt="0"/>
      <dgm:spPr/>
    </dgm:pt>
    <dgm:pt modelId="{479C39D8-2420-42FF-86F7-E98DF8699F16}" type="pres">
      <dgm:prSet presAssocID="{97AFA136-C65E-43E5-A0F0-D54BB43BA84B}" presName="arrowAndChildren" presStyleCnt="0"/>
      <dgm:spPr/>
    </dgm:pt>
    <dgm:pt modelId="{9D448312-6938-4A83-9457-A0D2AF9A7B75}" type="pres">
      <dgm:prSet presAssocID="{97AFA136-C65E-43E5-A0F0-D54BB43BA84B}" presName="parentTextArrow" presStyleLbl="node1" presStyleIdx="0" presStyleCnt="4"/>
      <dgm:spPr/>
    </dgm:pt>
    <dgm:pt modelId="{71676731-F3AE-4601-8E42-23F1D4C5B949}" type="pres">
      <dgm:prSet presAssocID="{97AFA136-C65E-43E5-A0F0-D54BB43BA84B}" presName="arrow" presStyleLbl="node1" presStyleIdx="1" presStyleCnt="4"/>
      <dgm:spPr/>
    </dgm:pt>
    <dgm:pt modelId="{067B0F3F-6494-4D3A-8D2C-E111EC0531C0}" type="pres">
      <dgm:prSet presAssocID="{97AFA136-C65E-43E5-A0F0-D54BB43BA84B}" presName="descendantArrow" presStyleCnt="0"/>
      <dgm:spPr/>
    </dgm:pt>
    <dgm:pt modelId="{9E2A2858-1645-457E-B2F0-A36F0C452DB9}" type="pres">
      <dgm:prSet presAssocID="{3DDCE89D-7FD4-4977-BBFD-66D557AAB44B}" presName="childTextArrow" presStyleLbl="fgAccFollowNode1" presStyleIdx="0" presStyleCnt="8">
        <dgm:presLayoutVars>
          <dgm:bulletEnabled val="1"/>
        </dgm:presLayoutVars>
      </dgm:prSet>
      <dgm:spPr/>
    </dgm:pt>
    <dgm:pt modelId="{E9461941-76AE-4906-A6C9-9A03F893EE2F}" type="pres">
      <dgm:prSet presAssocID="{32746B66-7ADF-4956-BBEF-60B16EC50092}" presName="childTextArrow" presStyleLbl="fgAccFollowNode1" presStyleIdx="1" presStyleCnt="8">
        <dgm:presLayoutVars>
          <dgm:bulletEnabled val="1"/>
        </dgm:presLayoutVars>
      </dgm:prSet>
      <dgm:spPr/>
    </dgm:pt>
    <dgm:pt modelId="{E03F928E-2F13-45BE-AB40-DB29AC410E19}" type="pres">
      <dgm:prSet presAssocID="{351E823F-117A-4F8B-878B-80B31F542DC0}" presName="sp" presStyleCnt="0"/>
      <dgm:spPr/>
    </dgm:pt>
    <dgm:pt modelId="{2F7BE778-B1A0-4296-A02C-A90F73BC9303}" type="pres">
      <dgm:prSet presAssocID="{02ACF343-6EE5-418A-8118-226377B2F46E}" presName="arrowAndChildren" presStyleCnt="0"/>
      <dgm:spPr/>
    </dgm:pt>
    <dgm:pt modelId="{86EEA11F-5433-40DC-824C-4596DC1D8299}" type="pres">
      <dgm:prSet presAssocID="{02ACF343-6EE5-418A-8118-226377B2F46E}" presName="parentTextArrow" presStyleLbl="node1" presStyleIdx="1" presStyleCnt="4"/>
      <dgm:spPr/>
    </dgm:pt>
    <dgm:pt modelId="{67B91166-C5EA-4E4C-9EB9-4B2E8D1525C1}" type="pres">
      <dgm:prSet presAssocID="{02ACF343-6EE5-418A-8118-226377B2F46E}" presName="arrow" presStyleLbl="node1" presStyleIdx="2" presStyleCnt="4"/>
      <dgm:spPr/>
    </dgm:pt>
    <dgm:pt modelId="{17724C89-F836-435B-9ED4-7AA5B868B510}" type="pres">
      <dgm:prSet presAssocID="{02ACF343-6EE5-418A-8118-226377B2F46E}" presName="descendantArrow" presStyleCnt="0"/>
      <dgm:spPr/>
    </dgm:pt>
    <dgm:pt modelId="{743050E6-EC93-4ABB-A5E6-7A1C48A71931}" type="pres">
      <dgm:prSet presAssocID="{66A760BE-6234-4D90-966B-8F086F745AAE}" presName="childTextArrow" presStyleLbl="fgAccFollowNode1" presStyleIdx="2" presStyleCnt="8">
        <dgm:presLayoutVars>
          <dgm:bulletEnabled val="1"/>
        </dgm:presLayoutVars>
      </dgm:prSet>
      <dgm:spPr/>
    </dgm:pt>
    <dgm:pt modelId="{FC9D0AE5-9A77-48C5-A8C3-4AB90E811A68}" type="pres">
      <dgm:prSet presAssocID="{2C057A34-9160-49EE-B7A0-4176E3F51A4B}" presName="childTextArrow" presStyleLbl="fgAccFollowNode1" presStyleIdx="3" presStyleCnt="8">
        <dgm:presLayoutVars>
          <dgm:bulletEnabled val="1"/>
        </dgm:presLayoutVars>
      </dgm:prSet>
      <dgm:spPr/>
    </dgm:pt>
    <dgm:pt modelId="{0F20C9E2-6484-40EC-8F95-AAD22005860D}" type="pres">
      <dgm:prSet presAssocID="{637E41E1-75B3-4125-9586-BC356A384A2E}" presName="sp" presStyleCnt="0"/>
      <dgm:spPr/>
    </dgm:pt>
    <dgm:pt modelId="{323DB0E0-D449-4166-A9EB-B1E6C67BF050}" type="pres">
      <dgm:prSet presAssocID="{523AF4A8-D389-4993-B0D0-28ADB8B267ED}" presName="arrowAndChildren" presStyleCnt="0"/>
      <dgm:spPr/>
    </dgm:pt>
    <dgm:pt modelId="{3F09CEEC-D509-4327-A9CE-08D8A6B6641F}" type="pres">
      <dgm:prSet presAssocID="{523AF4A8-D389-4993-B0D0-28ADB8B267ED}" presName="parentTextArrow" presStyleLbl="node1" presStyleIdx="2" presStyleCnt="4"/>
      <dgm:spPr/>
    </dgm:pt>
    <dgm:pt modelId="{7A057E56-8690-417B-AD6E-B996287C8527}" type="pres">
      <dgm:prSet presAssocID="{523AF4A8-D389-4993-B0D0-28ADB8B267ED}" presName="arrow" presStyleLbl="node1" presStyleIdx="3" presStyleCnt="4"/>
      <dgm:spPr/>
    </dgm:pt>
    <dgm:pt modelId="{018D8C4A-CB9B-4D19-ACB3-6ACCCD02E88A}" type="pres">
      <dgm:prSet presAssocID="{523AF4A8-D389-4993-B0D0-28ADB8B267ED}" presName="descendantArrow" presStyleCnt="0"/>
      <dgm:spPr/>
    </dgm:pt>
    <dgm:pt modelId="{45ED011B-E898-4E5E-A280-39A4F02EBA92}" type="pres">
      <dgm:prSet presAssocID="{FDA752BB-6814-421E-AF51-62D283A85DC8}" presName="childTextArrow" presStyleLbl="fgAccFollowNode1" presStyleIdx="4" presStyleCnt="8">
        <dgm:presLayoutVars>
          <dgm:bulletEnabled val="1"/>
        </dgm:presLayoutVars>
      </dgm:prSet>
      <dgm:spPr/>
    </dgm:pt>
    <dgm:pt modelId="{0203A3BF-7860-4E60-B07C-06BC4CC1D918}" type="pres">
      <dgm:prSet presAssocID="{D60FF12C-2B62-4524-8BFD-DE8736053478}" presName="childTextArrow" presStyleLbl="fgAccFollowNode1" presStyleIdx="5" presStyleCnt="8">
        <dgm:presLayoutVars>
          <dgm:bulletEnabled val="1"/>
        </dgm:presLayoutVars>
      </dgm:prSet>
      <dgm:spPr/>
    </dgm:pt>
    <dgm:pt modelId="{66AF787A-766F-4CE1-BDD0-BAB7D857729C}" type="pres">
      <dgm:prSet presAssocID="{D3638A5D-8F1F-4752-ABF2-BF05A9166BA9}" presName="childTextArrow" presStyleLbl="fgAccFollowNode1" presStyleIdx="6" presStyleCnt="8">
        <dgm:presLayoutVars>
          <dgm:bulletEnabled val="1"/>
        </dgm:presLayoutVars>
      </dgm:prSet>
      <dgm:spPr/>
    </dgm:pt>
    <dgm:pt modelId="{C73BF893-F7C9-4AF1-94A5-4802F4923901}" type="pres">
      <dgm:prSet presAssocID="{F224C1C7-C955-4748-8038-8472F35BA919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2AAB0B03-8E62-4A3C-AC24-4832A56849D5}" type="presOf" srcId="{B8675120-DAAF-4E42-95C2-CC93707C4415}" destId="{49BF3940-D8DC-46E3-BFF4-C2E48678D37C}" srcOrd="0" destOrd="0" presId="urn:microsoft.com/office/officeart/2005/8/layout/process4"/>
    <dgm:cxn modelId="{CD069905-CB87-4B9B-88E2-3202161E5E63}" type="presOf" srcId="{523AF4A8-D389-4993-B0D0-28ADB8B267ED}" destId="{7A057E56-8690-417B-AD6E-B996287C8527}" srcOrd="1" destOrd="0" presId="urn:microsoft.com/office/officeart/2005/8/layout/process4"/>
    <dgm:cxn modelId="{40B8E006-F168-4FF6-B59E-F6948E9AE407}" srcId="{B8675120-DAAF-4E42-95C2-CC93707C4415}" destId="{91779C07-D2E2-4279-B02B-78077A7DE30B}" srcOrd="3" destOrd="0" parTransId="{C55DD1FF-1E45-47B1-9392-45C6BE395EF2}" sibTransId="{D4543446-E2A6-432E-A429-B27BC7C27659}"/>
    <dgm:cxn modelId="{86F6D60B-7255-4B35-B1C0-2A44E372A3F9}" srcId="{97AFA136-C65E-43E5-A0F0-D54BB43BA84B}" destId="{3DDCE89D-7FD4-4977-BBFD-66D557AAB44B}" srcOrd="0" destOrd="0" parTransId="{BAD99F44-6D71-4A7A-B83D-E008DB4BAE6C}" sibTransId="{8138B80F-F55D-4900-A4BE-18BD4B999BF3}"/>
    <dgm:cxn modelId="{C919F112-6BAC-410C-93AD-60C5432A4CB4}" type="presOf" srcId="{523AF4A8-D389-4993-B0D0-28ADB8B267ED}" destId="{3F09CEEC-D509-4327-A9CE-08D8A6B6641F}" srcOrd="0" destOrd="0" presId="urn:microsoft.com/office/officeart/2005/8/layout/process4"/>
    <dgm:cxn modelId="{4718D524-25FF-4EDC-8F7E-0662B45E6825}" type="presOf" srcId="{F224C1C7-C955-4748-8038-8472F35BA919}" destId="{C73BF893-F7C9-4AF1-94A5-4802F4923901}" srcOrd="0" destOrd="0" presId="urn:microsoft.com/office/officeart/2005/8/layout/process4"/>
    <dgm:cxn modelId="{4FCCA634-D3E5-4F99-A1D6-0FE941502DB9}" srcId="{523AF4A8-D389-4993-B0D0-28ADB8B267ED}" destId="{D3638A5D-8F1F-4752-ABF2-BF05A9166BA9}" srcOrd="2" destOrd="0" parTransId="{2207C7CA-3B06-4981-883B-09564FEC0581}" sibTransId="{597ABBD5-A620-42D4-9684-BF9AD2D4C74A}"/>
    <dgm:cxn modelId="{D131763E-1A8D-4D96-B739-1A353178CDF9}" type="presOf" srcId="{97AFA136-C65E-43E5-A0F0-D54BB43BA84B}" destId="{9D448312-6938-4A83-9457-A0D2AF9A7B75}" srcOrd="0" destOrd="0" presId="urn:microsoft.com/office/officeart/2005/8/layout/process4"/>
    <dgm:cxn modelId="{3006265B-51F0-4CED-B30C-4EDB8C46F2DB}" type="presOf" srcId="{FDA752BB-6814-421E-AF51-62D283A85DC8}" destId="{45ED011B-E898-4E5E-A280-39A4F02EBA92}" srcOrd="0" destOrd="0" presId="urn:microsoft.com/office/officeart/2005/8/layout/process4"/>
    <dgm:cxn modelId="{94AFDD5B-E3F8-427D-996D-4B4A78EAE793}" type="presOf" srcId="{32746B66-7ADF-4956-BBEF-60B16EC50092}" destId="{E9461941-76AE-4906-A6C9-9A03F893EE2F}" srcOrd="0" destOrd="0" presId="urn:microsoft.com/office/officeart/2005/8/layout/process4"/>
    <dgm:cxn modelId="{68F2C544-0640-425C-9A7B-156AD5E789A5}" srcId="{523AF4A8-D389-4993-B0D0-28ADB8B267ED}" destId="{FDA752BB-6814-421E-AF51-62D283A85DC8}" srcOrd="0" destOrd="0" parTransId="{CD43B05C-7679-4A3D-9F4F-A3E9C0ED8BAC}" sibTransId="{140A5EC1-D5C3-428B-BDD2-D50D54242D0E}"/>
    <dgm:cxn modelId="{B404CC45-E297-44EB-BCAD-F363B82240D3}" type="presOf" srcId="{97AFA136-C65E-43E5-A0F0-D54BB43BA84B}" destId="{71676731-F3AE-4601-8E42-23F1D4C5B949}" srcOrd="1" destOrd="0" presId="urn:microsoft.com/office/officeart/2005/8/layout/process4"/>
    <dgm:cxn modelId="{E2F3CE6A-B9F0-4555-8EB0-BDED28AD2B8B}" srcId="{B8675120-DAAF-4E42-95C2-CC93707C4415}" destId="{523AF4A8-D389-4993-B0D0-28ADB8B267ED}" srcOrd="0" destOrd="0" parTransId="{3C0F9358-1A80-4FB9-883B-913962D4C849}" sibTransId="{637E41E1-75B3-4125-9586-BC356A384A2E}"/>
    <dgm:cxn modelId="{0220604B-C853-419C-937E-4DE833B04F19}" srcId="{B8675120-DAAF-4E42-95C2-CC93707C4415}" destId="{02ACF343-6EE5-418A-8118-226377B2F46E}" srcOrd="1" destOrd="0" parTransId="{6E78E3D2-497A-4F80-8EC0-537839DDC994}" sibTransId="{351E823F-117A-4F8B-878B-80B31F542DC0}"/>
    <dgm:cxn modelId="{DF1CBA6B-249A-41D0-8F3C-E38DF39D2234}" srcId="{97AFA136-C65E-43E5-A0F0-D54BB43BA84B}" destId="{32746B66-7ADF-4956-BBEF-60B16EC50092}" srcOrd="1" destOrd="0" parTransId="{9D4604F7-09D5-49D7-BBE0-9A79308C3C4A}" sibTransId="{8493FD29-5663-415F-9AEC-01ACBF5D39E5}"/>
    <dgm:cxn modelId="{93DD7270-E627-46D1-A30F-1A98C5B0FCD6}" type="presOf" srcId="{91779C07-D2E2-4279-B02B-78077A7DE30B}" destId="{72CBF26D-2906-411B-8BA3-AA6D9E20D390}" srcOrd="0" destOrd="0" presId="urn:microsoft.com/office/officeart/2005/8/layout/process4"/>
    <dgm:cxn modelId="{0E2BAD8E-D7B5-4F6B-92F2-B75B82BC75C4}" type="presOf" srcId="{66A760BE-6234-4D90-966B-8F086F745AAE}" destId="{743050E6-EC93-4ABB-A5E6-7A1C48A71931}" srcOrd="0" destOrd="0" presId="urn:microsoft.com/office/officeart/2005/8/layout/process4"/>
    <dgm:cxn modelId="{739122A1-1DE3-43B6-BEB8-3D854DBE09C2}" srcId="{523AF4A8-D389-4993-B0D0-28ADB8B267ED}" destId="{D60FF12C-2B62-4524-8BFD-DE8736053478}" srcOrd="1" destOrd="0" parTransId="{70CEEE47-A247-460B-B140-B1A169189AA8}" sibTransId="{DF29D920-E3AD-40F6-A68D-48C8AA7E7A1D}"/>
    <dgm:cxn modelId="{71CCD1A2-966F-4722-958F-E2552F36AF9A}" srcId="{B8675120-DAAF-4E42-95C2-CC93707C4415}" destId="{97AFA136-C65E-43E5-A0F0-D54BB43BA84B}" srcOrd="2" destOrd="0" parTransId="{10072782-0C0F-4316-9F20-3222237C719A}" sibTransId="{67D6BB55-2B74-41B1-B4EA-5744779DA2C9}"/>
    <dgm:cxn modelId="{BAC994A3-BE27-4A3A-B7F6-DDB93A95F5E4}" type="presOf" srcId="{D60FF12C-2B62-4524-8BFD-DE8736053478}" destId="{0203A3BF-7860-4E60-B07C-06BC4CC1D918}" srcOrd="0" destOrd="0" presId="urn:microsoft.com/office/officeart/2005/8/layout/process4"/>
    <dgm:cxn modelId="{6C75E5CA-0C54-427E-9E06-7802899B0D34}" type="presOf" srcId="{2C057A34-9160-49EE-B7A0-4176E3F51A4B}" destId="{FC9D0AE5-9A77-48C5-A8C3-4AB90E811A68}" srcOrd="0" destOrd="0" presId="urn:microsoft.com/office/officeart/2005/8/layout/process4"/>
    <dgm:cxn modelId="{D858A2CB-1B4D-45FB-9D20-C43344BE140F}" type="presOf" srcId="{02ACF343-6EE5-418A-8118-226377B2F46E}" destId="{67B91166-C5EA-4E4C-9EB9-4B2E8D1525C1}" srcOrd="1" destOrd="0" presId="urn:microsoft.com/office/officeart/2005/8/layout/process4"/>
    <dgm:cxn modelId="{4CABB4CC-99F8-46A3-A9CF-C3E5C84960DF}" type="presOf" srcId="{02ACF343-6EE5-418A-8118-226377B2F46E}" destId="{86EEA11F-5433-40DC-824C-4596DC1D8299}" srcOrd="0" destOrd="0" presId="urn:microsoft.com/office/officeart/2005/8/layout/process4"/>
    <dgm:cxn modelId="{D9703BD4-D8D9-4861-A80B-874DA861C047}" srcId="{02ACF343-6EE5-418A-8118-226377B2F46E}" destId="{66A760BE-6234-4D90-966B-8F086F745AAE}" srcOrd="0" destOrd="0" parTransId="{1C0EF376-8F9F-48BD-A2B0-C6CAE3FEE243}" sibTransId="{C2AA1BC4-B5D3-4C06-9985-3E2B51A2E6D2}"/>
    <dgm:cxn modelId="{2B3D19E3-8A27-46A0-B8AC-098E4CCDDF35}" srcId="{523AF4A8-D389-4993-B0D0-28ADB8B267ED}" destId="{F224C1C7-C955-4748-8038-8472F35BA919}" srcOrd="3" destOrd="0" parTransId="{EC099C56-D63B-4FB5-89DC-83E432C86964}" sibTransId="{0183979E-E28B-4077-B0CB-32763CE53A98}"/>
    <dgm:cxn modelId="{6ACF87FB-1D8A-443E-9266-FAC27F0904E9}" srcId="{02ACF343-6EE5-418A-8118-226377B2F46E}" destId="{2C057A34-9160-49EE-B7A0-4176E3F51A4B}" srcOrd="1" destOrd="0" parTransId="{B5D0F19F-9815-46D9-8F67-AB6E8A7ADA22}" sibTransId="{8D20FADF-8E9B-4C58-BA56-BB36BDCB8654}"/>
    <dgm:cxn modelId="{4E21DFFC-E64C-4E0D-B68C-3B348B1D823D}" type="presOf" srcId="{3DDCE89D-7FD4-4977-BBFD-66D557AAB44B}" destId="{9E2A2858-1645-457E-B2F0-A36F0C452DB9}" srcOrd="0" destOrd="0" presId="urn:microsoft.com/office/officeart/2005/8/layout/process4"/>
    <dgm:cxn modelId="{4C6D24FE-7A73-4466-8286-348C6815A525}" type="presOf" srcId="{D3638A5D-8F1F-4752-ABF2-BF05A9166BA9}" destId="{66AF787A-766F-4CE1-BDD0-BAB7D857729C}" srcOrd="0" destOrd="0" presId="urn:microsoft.com/office/officeart/2005/8/layout/process4"/>
    <dgm:cxn modelId="{28F45099-09E4-48BF-9725-F911C6F4595F}" type="presParOf" srcId="{49BF3940-D8DC-46E3-BFF4-C2E48678D37C}" destId="{80D94398-FB11-4FE2-AB7D-5670A8B4E6FD}" srcOrd="0" destOrd="0" presId="urn:microsoft.com/office/officeart/2005/8/layout/process4"/>
    <dgm:cxn modelId="{802CEC5C-32EF-4D79-B2CA-F8C601AC1792}" type="presParOf" srcId="{80D94398-FB11-4FE2-AB7D-5670A8B4E6FD}" destId="{72CBF26D-2906-411B-8BA3-AA6D9E20D390}" srcOrd="0" destOrd="0" presId="urn:microsoft.com/office/officeart/2005/8/layout/process4"/>
    <dgm:cxn modelId="{3F670A90-BFFE-41E0-AE39-1298D7758026}" type="presParOf" srcId="{49BF3940-D8DC-46E3-BFF4-C2E48678D37C}" destId="{156FDFE7-CF31-4FE2-98AA-E66BB360DB95}" srcOrd="1" destOrd="0" presId="urn:microsoft.com/office/officeart/2005/8/layout/process4"/>
    <dgm:cxn modelId="{F3E0E096-3E2A-4D43-84C3-860DC68803DF}" type="presParOf" srcId="{49BF3940-D8DC-46E3-BFF4-C2E48678D37C}" destId="{479C39D8-2420-42FF-86F7-E98DF8699F16}" srcOrd="2" destOrd="0" presId="urn:microsoft.com/office/officeart/2005/8/layout/process4"/>
    <dgm:cxn modelId="{5A33B65D-8CB4-409E-BB79-A0D811008C08}" type="presParOf" srcId="{479C39D8-2420-42FF-86F7-E98DF8699F16}" destId="{9D448312-6938-4A83-9457-A0D2AF9A7B75}" srcOrd="0" destOrd="0" presId="urn:microsoft.com/office/officeart/2005/8/layout/process4"/>
    <dgm:cxn modelId="{5FD6D1EC-1B1A-4356-B14B-49E783545271}" type="presParOf" srcId="{479C39D8-2420-42FF-86F7-E98DF8699F16}" destId="{71676731-F3AE-4601-8E42-23F1D4C5B949}" srcOrd="1" destOrd="0" presId="urn:microsoft.com/office/officeart/2005/8/layout/process4"/>
    <dgm:cxn modelId="{29F677AE-FC31-4E3B-846F-36B1FC797915}" type="presParOf" srcId="{479C39D8-2420-42FF-86F7-E98DF8699F16}" destId="{067B0F3F-6494-4D3A-8D2C-E111EC0531C0}" srcOrd="2" destOrd="0" presId="urn:microsoft.com/office/officeart/2005/8/layout/process4"/>
    <dgm:cxn modelId="{F7A4549A-6355-4F30-9681-53EC72C9FF26}" type="presParOf" srcId="{067B0F3F-6494-4D3A-8D2C-E111EC0531C0}" destId="{9E2A2858-1645-457E-B2F0-A36F0C452DB9}" srcOrd="0" destOrd="0" presId="urn:microsoft.com/office/officeart/2005/8/layout/process4"/>
    <dgm:cxn modelId="{A414A731-4C9C-42AB-A304-78594F5301D4}" type="presParOf" srcId="{067B0F3F-6494-4D3A-8D2C-E111EC0531C0}" destId="{E9461941-76AE-4906-A6C9-9A03F893EE2F}" srcOrd="1" destOrd="0" presId="urn:microsoft.com/office/officeart/2005/8/layout/process4"/>
    <dgm:cxn modelId="{35BEC6FC-39B4-46EE-9333-C351AEF5FFFF}" type="presParOf" srcId="{49BF3940-D8DC-46E3-BFF4-C2E48678D37C}" destId="{E03F928E-2F13-45BE-AB40-DB29AC410E19}" srcOrd="3" destOrd="0" presId="urn:microsoft.com/office/officeart/2005/8/layout/process4"/>
    <dgm:cxn modelId="{AFB3598E-0159-4221-916D-7749895D52B7}" type="presParOf" srcId="{49BF3940-D8DC-46E3-BFF4-C2E48678D37C}" destId="{2F7BE778-B1A0-4296-A02C-A90F73BC9303}" srcOrd="4" destOrd="0" presId="urn:microsoft.com/office/officeart/2005/8/layout/process4"/>
    <dgm:cxn modelId="{E8DE6A90-91CC-4302-BF43-F17BDE64BA7B}" type="presParOf" srcId="{2F7BE778-B1A0-4296-A02C-A90F73BC9303}" destId="{86EEA11F-5433-40DC-824C-4596DC1D8299}" srcOrd="0" destOrd="0" presId="urn:microsoft.com/office/officeart/2005/8/layout/process4"/>
    <dgm:cxn modelId="{47D31050-69D1-477D-878C-00F2C515100C}" type="presParOf" srcId="{2F7BE778-B1A0-4296-A02C-A90F73BC9303}" destId="{67B91166-C5EA-4E4C-9EB9-4B2E8D1525C1}" srcOrd="1" destOrd="0" presId="urn:microsoft.com/office/officeart/2005/8/layout/process4"/>
    <dgm:cxn modelId="{3A3BC854-A6A6-46EB-B1BB-3CCD2034E776}" type="presParOf" srcId="{2F7BE778-B1A0-4296-A02C-A90F73BC9303}" destId="{17724C89-F836-435B-9ED4-7AA5B868B510}" srcOrd="2" destOrd="0" presId="urn:microsoft.com/office/officeart/2005/8/layout/process4"/>
    <dgm:cxn modelId="{81CD9C49-6032-4BA4-A5CE-EFCBB094ABB4}" type="presParOf" srcId="{17724C89-F836-435B-9ED4-7AA5B868B510}" destId="{743050E6-EC93-4ABB-A5E6-7A1C48A71931}" srcOrd="0" destOrd="0" presId="urn:microsoft.com/office/officeart/2005/8/layout/process4"/>
    <dgm:cxn modelId="{E4FFF422-13F1-4A68-8B13-E3529A587598}" type="presParOf" srcId="{17724C89-F836-435B-9ED4-7AA5B868B510}" destId="{FC9D0AE5-9A77-48C5-A8C3-4AB90E811A68}" srcOrd="1" destOrd="0" presId="urn:microsoft.com/office/officeart/2005/8/layout/process4"/>
    <dgm:cxn modelId="{9337E996-9341-4F95-8755-FFAC1E988A0A}" type="presParOf" srcId="{49BF3940-D8DC-46E3-BFF4-C2E48678D37C}" destId="{0F20C9E2-6484-40EC-8F95-AAD22005860D}" srcOrd="5" destOrd="0" presId="urn:microsoft.com/office/officeart/2005/8/layout/process4"/>
    <dgm:cxn modelId="{E0188A6A-1E7B-42FE-8D2F-2BB3595BFE58}" type="presParOf" srcId="{49BF3940-D8DC-46E3-BFF4-C2E48678D37C}" destId="{323DB0E0-D449-4166-A9EB-B1E6C67BF050}" srcOrd="6" destOrd="0" presId="urn:microsoft.com/office/officeart/2005/8/layout/process4"/>
    <dgm:cxn modelId="{6EDCC51F-26F1-4D00-9409-DFE582D7D13F}" type="presParOf" srcId="{323DB0E0-D449-4166-A9EB-B1E6C67BF050}" destId="{3F09CEEC-D509-4327-A9CE-08D8A6B6641F}" srcOrd="0" destOrd="0" presId="urn:microsoft.com/office/officeart/2005/8/layout/process4"/>
    <dgm:cxn modelId="{6545F79F-9CA4-4F61-8FDE-A5214641D9E6}" type="presParOf" srcId="{323DB0E0-D449-4166-A9EB-B1E6C67BF050}" destId="{7A057E56-8690-417B-AD6E-B996287C8527}" srcOrd="1" destOrd="0" presId="urn:microsoft.com/office/officeart/2005/8/layout/process4"/>
    <dgm:cxn modelId="{48310A16-2078-4E47-B049-AC5A304A8D2B}" type="presParOf" srcId="{323DB0E0-D449-4166-A9EB-B1E6C67BF050}" destId="{018D8C4A-CB9B-4D19-ACB3-6ACCCD02E88A}" srcOrd="2" destOrd="0" presId="urn:microsoft.com/office/officeart/2005/8/layout/process4"/>
    <dgm:cxn modelId="{B431CC1A-DC81-4C12-A1DB-A61868A71AA6}" type="presParOf" srcId="{018D8C4A-CB9B-4D19-ACB3-6ACCCD02E88A}" destId="{45ED011B-E898-4E5E-A280-39A4F02EBA92}" srcOrd="0" destOrd="0" presId="urn:microsoft.com/office/officeart/2005/8/layout/process4"/>
    <dgm:cxn modelId="{AD3DE4FF-581E-4791-8C42-E1F1E2423175}" type="presParOf" srcId="{018D8C4A-CB9B-4D19-ACB3-6ACCCD02E88A}" destId="{0203A3BF-7860-4E60-B07C-06BC4CC1D918}" srcOrd="1" destOrd="0" presId="urn:microsoft.com/office/officeart/2005/8/layout/process4"/>
    <dgm:cxn modelId="{252F61FE-1B6E-4286-82FF-AFCC83F63B9F}" type="presParOf" srcId="{018D8C4A-CB9B-4D19-ACB3-6ACCCD02E88A}" destId="{66AF787A-766F-4CE1-BDD0-BAB7D857729C}" srcOrd="2" destOrd="0" presId="urn:microsoft.com/office/officeart/2005/8/layout/process4"/>
    <dgm:cxn modelId="{084CCCCC-CB4D-4AA3-82C5-0D01884EC26C}" type="presParOf" srcId="{018D8C4A-CB9B-4D19-ACB3-6ACCCD02E88A}" destId="{C73BF893-F7C9-4AF1-94A5-4802F4923901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F3A12-0E4B-491B-99CA-B6F7AA568E4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F1D31A-3F22-43DF-9820-C2AD3D930803}">
      <dgm:prSet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、</a:t>
          </a:r>
          <a:r>
            <a:rPr lang="zh-CN" dirty="0"/>
            <a:t>评估事件威胁等级</a:t>
          </a:r>
          <a:endParaRPr lang="en-US" dirty="0"/>
        </a:p>
      </dgm:t>
    </dgm:pt>
    <dgm:pt modelId="{F08F8528-E3A9-4684-8726-71CAA68B9380}" type="parTrans" cxnId="{A71DA471-A560-43DF-81FE-D9C7894EFB2A}">
      <dgm:prSet/>
      <dgm:spPr/>
      <dgm:t>
        <a:bodyPr/>
        <a:lstStyle/>
        <a:p>
          <a:endParaRPr lang="zh-CN" altLang="en-US"/>
        </a:p>
      </dgm:t>
    </dgm:pt>
    <dgm:pt modelId="{5C20E635-DE39-4688-A1CA-444F567994D3}" type="sibTrans" cxnId="{A71DA471-A560-43DF-81FE-D9C7894EFB2A}">
      <dgm:prSet/>
      <dgm:spPr/>
      <dgm:t>
        <a:bodyPr/>
        <a:lstStyle/>
        <a:p>
          <a:endParaRPr lang="zh-CN" altLang="en-US"/>
        </a:p>
      </dgm:t>
    </dgm:pt>
    <dgm:pt modelId="{9D5B3709-CFB7-4CD3-85EC-3954A0329617}">
      <dgm:prSet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、</a:t>
          </a:r>
          <a:r>
            <a:rPr lang="zh-CN" dirty="0"/>
            <a:t>“一窝端”</a:t>
          </a:r>
        </a:p>
      </dgm:t>
    </dgm:pt>
    <dgm:pt modelId="{A3541967-4317-4AE5-B354-2A2D765D2323}" type="parTrans" cxnId="{6CBE141E-B0CB-4C6A-883C-0BA27E3BE345}">
      <dgm:prSet/>
      <dgm:spPr/>
      <dgm:t>
        <a:bodyPr/>
        <a:lstStyle/>
        <a:p>
          <a:endParaRPr lang="zh-CN" altLang="en-US"/>
        </a:p>
      </dgm:t>
    </dgm:pt>
    <dgm:pt modelId="{F013B553-85E2-41C2-BA89-18D31C12FA61}" type="sibTrans" cxnId="{6CBE141E-B0CB-4C6A-883C-0BA27E3BE345}">
      <dgm:prSet/>
      <dgm:spPr/>
      <dgm:t>
        <a:bodyPr/>
        <a:lstStyle/>
        <a:p>
          <a:endParaRPr lang="zh-CN" altLang="en-US"/>
        </a:p>
      </dgm:t>
    </dgm:pt>
    <dgm:pt modelId="{C30DEFD6-58D5-46F0-BB8A-98B15032F49D}">
      <dgm:prSet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、</a:t>
          </a:r>
          <a:r>
            <a:rPr lang="zh-CN" dirty="0"/>
            <a:t>预测未来攻击</a:t>
          </a:r>
        </a:p>
      </dgm:t>
    </dgm:pt>
    <dgm:pt modelId="{F11BD0CB-C740-4A52-BC15-8446BE63B4B4}" type="parTrans" cxnId="{D288749B-1AE5-4622-92F0-6D9E2F256277}">
      <dgm:prSet/>
      <dgm:spPr/>
      <dgm:t>
        <a:bodyPr/>
        <a:lstStyle/>
        <a:p>
          <a:endParaRPr lang="zh-CN" altLang="en-US"/>
        </a:p>
      </dgm:t>
    </dgm:pt>
    <dgm:pt modelId="{E23E8550-56A1-4F15-8A0A-A4EFED2E83BB}" type="sibTrans" cxnId="{D288749B-1AE5-4622-92F0-6D9E2F256277}">
      <dgm:prSet/>
      <dgm:spPr/>
      <dgm:t>
        <a:bodyPr/>
        <a:lstStyle/>
        <a:p>
          <a:endParaRPr lang="zh-CN" altLang="en-US"/>
        </a:p>
      </dgm:t>
    </dgm:pt>
    <dgm:pt modelId="{B370FB8F-E6B1-490D-81B6-2FC17BA131DA}">
      <dgm:prSet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、</a:t>
          </a:r>
          <a:r>
            <a:rPr lang="zh-CN" dirty="0"/>
            <a:t>防御能力</a:t>
          </a:r>
        </a:p>
      </dgm:t>
    </dgm:pt>
    <dgm:pt modelId="{F74A7B80-3720-46AB-9C2A-1861A9307107}" type="parTrans" cxnId="{B3FCA0E6-22A9-44AC-8E90-91ED7D07E19A}">
      <dgm:prSet/>
      <dgm:spPr/>
      <dgm:t>
        <a:bodyPr/>
        <a:lstStyle/>
        <a:p>
          <a:endParaRPr lang="zh-CN" altLang="en-US"/>
        </a:p>
      </dgm:t>
    </dgm:pt>
    <dgm:pt modelId="{FEEA3166-E1DC-49C8-AFEC-DBC93E24724C}" type="sibTrans" cxnId="{B3FCA0E6-22A9-44AC-8E90-91ED7D07E19A}">
      <dgm:prSet/>
      <dgm:spPr/>
      <dgm:t>
        <a:bodyPr/>
        <a:lstStyle/>
        <a:p>
          <a:endParaRPr lang="zh-CN" altLang="en-US"/>
        </a:p>
      </dgm:t>
    </dgm:pt>
    <dgm:pt modelId="{AB83612A-9EC5-44C7-B803-348B10D402C3}" type="pres">
      <dgm:prSet presAssocID="{9C5F3A12-0E4B-491B-99CA-B6F7AA568E4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40C8EC3-F2D3-462F-B3AF-6718442526F7}" type="pres">
      <dgm:prSet presAssocID="{7EF1D31A-3F22-43DF-9820-C2AD3D930803}" presName="circle1" presStyleLbl="node1" presStyleIdx="0" presStyleCnt="4"/>
      <dgm:spPr/>
    </dgm:pt>
    <dgm:pt modelId="{6FFA7CA4-8BD5-4098-B39C-44CBA5357957}" type="pres">
      <dgm:prSet presAssocID="{7EF1D31A-3F22-43DF-9820-C2AD3D930803}" presName="space" presStyleCnt="0"/>
      <dgm:spPr/>
    </dgm:pt>
    <dgm:pt modelId="{7BF8A9C1-3B09-42A7-9642-E19917F22518}" type="pres">
      <dgm:prSet presAssocID="{7EF1D31A-3F22-43DF-9820-C2AD3D930803}" presName="rect1" presStyleLbl="alignAcc1" presStyleIdx="0" presStyleCnt="4"/>
      <dgm:spPr/>
    </dgm:pt>
    <dgm:pt modelId="{BE8CEC87-88D3-4D5D-81E4-76D8110E3548}" type="pres">
      <dgm:prSet presAssocID="{9D5B3709-CFB7-4CD3-85EC-3954A0329617}" presName="vertSpace2" presStyleLbl="node1" presStyleIdx="0" presStyleCnt="4"/>
      <dgm:spPr/>
    </dgm:pt>
    <dgm:pt modelId="{7ECD2FF9-BC8C-4A87-B675-9A76B09CC066}" type="pres">
      <dgm:prSet presAssocID="{9D5B3709-CFB7-4CD3-85EC-3954A0329617}" presName="circle2" presStyleLbl="node1" presStyleIdx="1" presStyleCnt="4"/>
      <dgm:spPr/>
    </dgm:pt>
    <dgm:pt modelId="{4A807BDD-9362-464F-9BED-BC2120AA7006}" type="pres">
      <dgm:prSet presAssocID="{9D5B3709-CFB7-4CD3-85EC-3954A0329617}" presName="rect2" presStyleLbl="alignAcc1" presStyleIdx="1" presStyleCnt="4"/>
      <dgm:spPr/>
    </dgm:pt>
    <dgm:pt modelId="{78BB9807-0A65-40EA-A404-1481EA8DCF11}" type="pres">
      <dgm:prSet presAssocID="{C30DEFD6-58D5-46F0-BB8A-98B15032F49D}" presName="vertSpace3" presStyleLbl="node1" presStyleIdx="1" presStyleCnt="4"/>
      <dgm:spPr/>
    </dgm:pt>
    <dgm:pt modelId="{B5F58AD3-61F1-4DC3-B3C8-CFF5D58F167B}" type="pres">
      <dgm:prSet presAssocID="{C30DEFD6-58D5-46F0-BB8A-98B15032F49D}" presName="circle3" presStyleLbl="node1" presStyleIdx="2" presStyleCnt="4"/>
      <dgm:spPr/>
    </dgm:pt>
    <dgm:pt modelId="{1E16A1E4-86A4-47F1-BBC7-1BB7980E8C32}" type="pres">
      <dgm:prSet presAssocID="{C30DEFD6-58D5-46F0-BB8A-98B15032F49D}" presName="rect3" presStyleLbl="alignAcc1" presStyleIdx="2" presStyleCnt="4"/>
      <dgm:spPr/>
    </dgm:pt>
    <dgm:pt modelId="{0AEB2A8C-C1EF-4BFA-96D0-09B1279722DB}" type="pres">
      <dgm:prSet presAssocID="{B370FB8F-E6B1-490D-81B6-2FC17BA131DA}" presName="vertSpace4" presStyleLbl="node1" presStyleIdx="2" presStyleCnt="4"/>
      <dgm:spPr/>
    </dgm:pt>
    <dgm:pt modelId="{EBCDBF32-0A34-4346-BA0B-97BDCC3C3A39}" type="pres">
      <dgm:prSet presAssocID="{B370FB8F-E6B1-490D-81B6-2FC17BA131DA}" presName="circle4" presStyleLbl="node1" presStyleIdx="3" presStyleCnt="4"/>
      <dgm:spPr/>
    </dgm:pt>
    <dgm:pt modelId="{0979492E-9BB7-4B7D-B417-4944E00A0594}" type="pres">
      <dgm:prSet presAssocID="{B370FB8F-E6B1-490D-81B6-2FC17BA131DA}" presName="rect4" presStyleLbl="alignAcc1" presStyleIdx="3" presStyleCnt="4"/>
      <dgm:spPr/>
    </dgm:pt>
    <dgm:pt modelId="{4E8B3841-91D1-46C0-8C11-7B18BF36E899}" type="pres">
      <dgm:prSet presAssocID="{7EF1D31A-3F22-43DF-9820-C2AD3D930803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D1BBE6F9-C184-48D9-AEF5-843AF9D4D0E7}" type="pres">
      <dgm:prSet presAssocID="{9D5B3709-CFB7-4CD3-85EC-3954A0329617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2DB59C2-EBE2-409E-BDA1-5C267E667F1E}" type="pres">
      <dgm:prSet presAssocID="{C30DEFD6-58D5-46F0-BB8A-98B15032F49D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8B406415-317F-4EA2-9E71-4D0DF7507BFA}" type="pres">
      <dgm:prSet presAssocID="{B370FB8F-E6B1-490D-81B6-2FC17BA131DA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6CBE141E-B0CB-4C6A-883C-0BA27E3BE345}" srcId="{9C5F3A12-0E4B-491B-99CA-B6F7AA568E42}" destId="{9D5B3709-CFB7-4CD3-85EC-3954A0329617}" srcOrd="1" destOrd="0" parTransId="{A3541967-4317-4AE5-B354-2A2D765D2323}" sibTransId="{F013B553-85E2-41C2-BA89-18D31C12FA61}"/>
    <dgm:cxn modelId="{42C9FD1F-6C85-4A25-8B31-DF83492B7244}" type="presOf" srcId="{C30DEFD6-58D5-46F0-BB8A-98B15032F49D}" destId="{1E16A1E4-86A4-47F1-BBC7-1BB7980E8C32}" srcOrd="0" destOrd="0" presId="urn:microsoft.com/office/officeart/2005/8/layout/target3"/>
    <dgm:cxn modelId="{CE24FE29-0545-45DD-B64E-E024D6347E1B}" type="presOf" srcId="{7EF1D31A-3F22-43DF-9820-C2AD3D930803}" destId="{7BF8A9C1-3B09-42A7-9642-E19917F22518}" srcOrd="0" destOrd="0" presId="urn:microsoft.com/office/officeart/2005/8/layout/target3"/>
    <dgm:cxn modelId="{6DA11D68-AA24-409C-AC2C-50BBF33EAE29}" type="presOf" srcId="{B370FB8F-E6B1-490D-81B6-2FC17BA131DA}" destId="{0979492E-9BB7-4B7D-B417-4944E00A0594}" srcOrd="0" destOrd="0" presId="urn:microsoft.com/office/officeart/2005/8/layout/target3"/>
    <dgm:cxn modelId="{5D055A71-B344-4CDC-ACBA-BEB2553152DE}" type="presOf" srcId="{9D5B3709-CFB7-4CD3-85EC-3954A0329617}" destId="{D1BBE6F9-C184-48D9-AEF5-843AF9D4D0E7}" srcOrd="1" destOrd="0" presId="urn:microsoft.com/office/officeart/2005/8/layout/target3"/>
    <dgm:cxn modelId="{A71DA471-A560-43DF-81FE-D9C7894EFB2A}" srcId="{9C5F3A12-0E4B-491B-99CA-B6F7AA568E42}" destId="{7EF1D31A-3F22-43DF-9820-C2AD3D930803}" srcOrd="0" destOrd="0" parTransId="{F08F8528-E3A9-4684-8726-71CAA68B9380}" sibTransId="{5C20E635-DE39-4688-A1CA-444F567994D3}"/>
    <dgm:cxn modelId="{BEB6D781-4034-4798-8870-2DE2DAA60C82}" type="presOf" srcId="{9D5B3709-CFB7-4CD3-85EC-3954A0329617}" destId="{4A807BDD-9362-464F-9BED-BC2120AA7006}" srcOrd="0" destOrd="0" presId="urn:microsoft.com/office/officeart/2005/8/layout/target3"/>
    <dgm:cxn modelId="{D288749B-1AE5-4622-92F0-6D9E2F256277}" srcId="{9C5F3A12-0E4B-491B-99CA-B6F7AA568E42}" destId="{C30DEFD6-58D5-46F0-BB8A-98B15032F49D}" srcOrd="2" destOrd="0" parTransId="{F11BD0CB-C740-4A52-BC15-8446BE63B4B4}" sibTransId="{E23E8550-56A1-4F15-8A0A-A4EFED2E83BB}"/>
    <dgm:cxn modelId="{6E445FA5-FC83-498E-9015-CE15EB827F65}" type="presOf" srcId="{7EF1D31A-3F22-43DF-9820-C2AD3D930803}" destId="{4E8B3841-91D1-46C0-8C11-7B18BF36E899}" srcOrd="1" destOrd="0" presId="urn:microsoft.com/office/officeart/2005/8/layout/target3"/>
    <dgm:cxn modelId="{B90CA3AC-C045-4C03-9D05-12A8492E562D}" type="presOf" srcId="{C30DEFD6-58D5-46F0-BB8A-98B15032F49D}" destId="{D2DB59C2-EBE2-409E-BDA1-5C267E667F1E}" srcOrd="1" destOrd="0" presId="urn:microsoft.com/office/officeart/2005/8/layout/target3"/>
    <dgm:cxn modelId="{D4BA58CC-F32F-4695-8C64-DB51B016F6AA}" type="presOf" srcId="{9C5F3A12-0E4B-491B-99CA-B6F7AA568E42}" destId="{AB83612A-9EC5-44C7-B803-348B10D402C3}" srcOrd="0" destOrd="0" presId="urn:microsoft.com/office/officeart/2005/8/layout/target3"/>
    <dgm:cxn modelId="{45A5EBD9-315C-4892-9ED4-5CA564F6C2A0}" type="presOf" srcId="{B370FB8F-E6B1-490D-81B6-2FC17BA131DA}" destId="{8B406415-317F-4EA2-9E71-4D0DF7507BFA}" srcOrd="1" destOrd="0" presId="urn:microsoft.com/office/officeart/2005/8/layout/target3"/>
    <dgm:cxn modelId="{B3FCA0E6-22A9-44AC-8E90-91ED7D07E19A}" srcId="{9C5F3A12-0E4B-491B-99CA-B6F7AA568E42}" destId="{B370FB8F-E6B1-490D-81B6-2FC17BA131DA}" srcOrd="3" destOrd="0" parTransId="{F74A7B80-3720-46AB-9C2A-1861A9307107}" sibTransId="{FEEA3166-E1DC-49C8-AFEC-DBC93E24724C}"/>
    <dgm:cxn modelId="{B7E7A1DD-3D00-4D56-B972-755868F71A70}" type="presParOf" srcId="{AB83612A-9EC5-44C7-B803-348B10D402C3}" destId="{D40C8EC3-F2D3-462F-B3AF-6718442526F7}" srcOrd="0" destOrd="0" presId="urn:microsoft.com/office/officeart/2005/8/layout/target3"/>
    <dgm:cxn modelId="{195E50DC-0C63-466C-991C-643F915F81EB}" type="presParOf" srcId="{AB83612A-9EC5-44C7-B803-348B10D402C3}" destId="{6FFA7CA4-8BD5-4098-B39C-44CBA5357957}" srcOrd="1" destOrd="0" presId="urn:microsoft.com/office/officeart/2005/8/layout/target3"/>
    <dgm:cxn modelId="{6E246E2E-C43A-4A41-8C65-DB27338EB712}" type="presParOf" srcId="{AB83612A-9EC5-44C7-B803-348B10D402C3}" destId="{7BF8A9C1-3B09-42A7-9642-E19917F22518}" srcOrd="2" destOrd="0" presId="urn:microsoft.com/office/officeart/2005/8/layout/target3"/>
    <dgm:cxn modelId="{EC4751E8-D14C-451F-B4CC-12485FAFC14C}" type="presParOf" srcId="{AB83612A-9EC5-44C7-B803-348B10D402C3}" destId="{BE8CEC87-88D3-4D5D-81E4-76D8110E3548}" srcOrd="3" destOrd="0" presId="urn:microsoft.com/office/officeart/2005/8/layout/target3"/>
    <dgm:cxn modelId="{F7F5B3C7-7306-4267-B238-550A5E1E3CDB}" type="presParOf" srcId="{AB83612A-9EC5-44C7-B803-348B10D402C3}" destId="{7ECD2FF9-BC8C-4A87-B675-9A76B09CC066}" srcOrd="4" destOrd="0" presId="urn:microsoft.com/office/officeart/2005/8/layout/target3"/>
    <dgm:cxn modelId="{6ABB057E-8E80-47B3-AFC0-D9C5E5894171}" type="presParOf" srcId="{AB83612A-9EC5-44C7-B803-348B10D402C3}" destId="{4A807BDD-9362-464F-9BED-BC2120AA7006}" srcOrd="5" destOrd="0" presId="urn:microsoft.com/office/officeart/2005/8/layout/target3"/>
    <dgm:cxn modelId="{3AE9325A-DA7A-4BE3-9415-A35A102CA1B4}" type="presParOf" srcId="{AB83612A-9EC5-44C7-B803-348B10D402C3}" destId="{78BB9807-0A65-40EA-A404-1481EA8DCF11}" srcOrd="6" destOrd="0" presId="urn:microsoft.com/office/officeart/2005/8/layout/target3"/>
    <dgm:cxn modelId="{C78A9522-E685-48D6-B71D-2D75BF25087E}" type="presParOf" srcId="{AB83612A-9EC5-44C7-B803-348B10D402C3}" destId="{B5F58AD3-61F1-4DC3-B3C8-CFF5D58F167B}" srcOrd="7" destOrd="0" presId="urn:microsoft.com/office/officeart/2005/8/layout/target3"/>
    <dgm:cxn modelId="{77D95A33-C2EF-4090-85CD-27168BF35086}" type="presParOf" srcId="{AB83612A-9EC5-44C7-B803-348B10D402C3}" destId="{1E16A1E4-86A4-47F1-BBC7-1BB7980E8C32}" srcOrd="8" destOrd="0" presId="urn:microsoft.com/office/officeart/2005/8/layout/target3"/>
    <dgm:cxn modelId="{4F53584E-7B77-4F42-B963-0805161DCAA0}" type="presParOf" srcId="{AB83612A-9EC5-44C7-B803-348B10D402C3}" destId="{0AEB2A8C-C1EF-4BFA-96D0-09B1279722DB}" srcOrd="9" destOrd="0" presId="urn:microsoft.com/office/officeart/2005/8/layout/target3"/>
    <dgm:cxn modelId="{41FBC8F3-AFBA-4633-9AB3-4397BDCAC328}" type="presParOf" srcId="{AB83612A-9EC5-44C7-B803-348B10D402C3}" destId="{EBCDBF32-0A34-4346-BA0B-97BDCC3C3A39}" srcOrd="10" destOrd="0" presId="urn:microsoft.com/office/officeart/2005/8/layout/target3"/>
    <dgm:cxn modelId="{BD2136D1-BB7D-4156-B242-314F789354C5}" type="presParOf" srcId="{AB83612A-9EC5-44C7-B803-348B10D402C3}" destId="{0979492E-9BB7-4B7D-B417-4944E00A0594}" srcOrd="11" destOrd="0" presId="urn:microsoft.com/office/officeart/2005/8/layout/target3"/>
    <dgm:cxn modelId="{2AD3B3FD-6407-40EB-811F-5519144611F4}" type="presParOf" srcId="{AB83612A-9EC5-44C7-B803-348B10D402C3}" destId="{4E8B3841-91D1-46C0-8C11-7B18BF36E899}" srcOrd="12" destOrd="0" presId="urn:microsoft.com/office/officeart/2005/8/layout/target3"/>
    <dgm:cxn modelId="{A9845B2C-5B3E-4057-B46B-FA2D8F1CE045}" type="presParOf" srcId="{AB83612A-9EC5-44C7-B803-348B10D402C3}" destId="{D1BBE6F9-C184-48D9-AEF5-843AF9D4D0E7}" srcOrd="13" destOrd="0" presId="urn:microsoft.com/office/officeart/2005/8/layout/target3"/>
    <dgm:cxn modelId="{884839DF-73E0-4DBE-9464-9699FD995C85}" type="presParOf" srcId="{AB83612A-9EC5-44C7-B803-348B10D402C3}" destId="{D2DB59C2-EBE2-409E-BDA1-5C267E667F1E}" srcOrd="14" destOrd="0" presId="urn:microsoft.com/office/officeart/2005/8/layout/target3"/>
    <dgm:cxn modelId="{A525E634-1E80-4D63-8227-D9309599577A}" type="presParOf" srcId="{AB83612A-9EC5-44C7-B803-348B10D402C3}" destId="{8B406415-317F-4EA2-9E71-4D0DF7507BFA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2B79A3-0D6E-40E8-9DC6-82482544EED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7E4589-9488-49C7-B739-2C639F7E5BBA}">
      <dgm:prSet phldrT="[文本]"/>
      <dgm:spPr/>
      <dgm:t>
        <a:bodyPr/>
        <a:lstStyle/>
        <a:p>
          <a:r>
            <a:rPr lang="zh-CN" altLang="en-US" dirty="0"/>
            <a:t>样本分析</a:t>
          </a:r>
        </a:p>
      </dgm:t>
    </dgm:pt>
    <dgm:pt modelId="{2913B6B1-E5D8-46D7-9604-9DB0BB5BF18D}" type="parTrans" cxnId="{8AD56140-C9DC-42F5-8960-B9DB33890FB9}">
      <dgm:prSet/>
      <dgm:spPr/>
      <dgm:t>
        <a:bodyPr/>
        <a:lstStyle/>
        <a:p>
          <a:endParaRPr lang="zh-CN" altLang="en-US"/>
        </a:p>
      </dgm:t>
    </dgm:pt>
    <dgm:pt modelId="{9E3B38A1-18A7-4D76-99EA-CAAC1351ADC2}" type="sibTrans" cxnId="{8AD56140-C9DC-42F5-8960-B9DB33890FB9}">
      <dgm:prSet/>
      <dgm:spPr/>
      <dgm:t>
        <a:bodyPr/>
        <a:lstStyle/>
        <a:p>
          <a:endParaRPr lang="zh-CN" altLang="en-US"/>
        </a:p>
      </dgm:t>
    </dgm:pt>
    <dgm:pt modelId="{1CD3C0FB-7AC2-408B-8BB1-894A84A219E3}">
      <dgm:prSet phldrT="[文本]"/>
      <dgm:spPr/>
      <dgm:t>
        <a:bodyPr/>
        <a:lstStyle/>
        <a:p>
          <a:r>
            <a:rPr lang="zh-CN" altLang="en-US" dirty="0"/>
            <a:t>溯源分析</a:t>
          </a:r>
        </a:p>
      </dgm:t>
    </dgm:pt>
    <dgm:pt modelId="{4B9E39BC-CE3C-4C49-B7A1-ACC32F7B9612}" type="parTrans" cxnId="{30A5DE21-AB55-492D-81AE-3AECA6D558BE}">
      <dgm:prSet/>
      <dgm:spPr/>
      <dgm:t>
        <a:bodyPr/>
        <a:lstStyle/>
        <a:p>
          <a:endParaRPr lang="zh-CN" altLang="en-US"/>
        </a:p>
      </dgm:t>
    </dgm:pt>
    <dgm:pt modelId="{33BF7732-871A-4938-A7B3-BF9BB5812EF7}" type="sibTrans" cxnId="{30A5DE21-AB55-492D-81AE-3AECA6D558BE}">
      <dgm:prSet/>
      <dgm:spPr/>
      <dgm:t>
        <a:bodyPr/>
        <a:lstStyle/>
        <a:p>
          <a:endParaRPr lang="zh-CN" altLang="en-US"/>
        </a:p>
      </dgm:t>
    </dgm:pt>
    <dgm:pt modelId="{C44D1819-D60D-428B-B8C7-0CFF6670C682}">
      <dgm:prSet phldrT="[文本]"/>
      <dgm:spPr/>
      <dgm:t>
        <a:bodyPr/>
        <a:lstStyle/>
        <a:p>
          <a:r>
            <a:rPr lang="zh-CN" altLang="en-US" dirty="0"/>
            <a:t>撰写追踪规则并入库</a:t>
          </a:r>
        </a:p>
      </dgm:t>
    </dgm:pt>
    <dgm:pt modelId="{7DB7453D-A76F-4B9C-8E39-AF96A2D7BD3A}" type="parTrans" cxnId="{02200190-25FE-45EF-A8AE-9895F812A160}">
      <dgm:prSet/>
      <dgm:spPr/>
      <dgm:t>
        <a:bodyPr/>
        <a:lstStyle/>
        <a:p>
          <a:endParaRPr lang="zh-CN" altLang="en-US"/>
        </a:p>
      </dgm:t>
    </dgm:pt>
    <dgm:pt modelId="{413EF5A3-F1C2-44AA-9AB8-98C2CFF15F5B}" type="sibTrans" cxnId="{02200190-25FE-45EF-A8AE-9895F812A160}">
      <dgm:prSet/>
      <dgm:spPr/>
      <dgm:t>
        <a:bodyPr/>
        <a:lstStyle/>
        <a:p>
          <a:endParaRPr lang="zh-CN" altLang="en-US"/>
        </a:p>
      </dgm:t>
    </dgm:pt>
    <dgm:pt modelId="{63854CE0-F273-4DDB-BD92-4DB9568A9D74}">
      <dgm:prSet phldrT="[文本]"/>
      <dgm:spPr/>
      <dgm:t>
        <a:bodyPr/>
        <a:lstStyle/>
        <a:p>
          <a:r>
            <a:rPr lang="zh-CN" altLang="en-US" dirty="0"/>
            <a:t>监控追踪</a:t>
          </a:r>
        </a:p>
      </dgm:t>
    </dgm:pt>
    <dgm:pt modelId="{877A3CED-5D1A-416A-B1B5-3E67D4E152A6}" type="parTrans" cxnId="{DE6BB260-44C4-4BBB-843E-CEBACA291DFB}">
      <dgm:prSet/>
      <dgm:spPr/>
      <dgm:t>
        <a:bodyPr/>
        <a:lstStyle/>
        <a:p>
          <a:endParaRPr lang="zh-CN" altLang="en-US"/>
        </a:p>
      </dgm:t>
    </dgm:pt>
    <dgm:pt modelId="{EEF439FB-2CED-48D9-ADCF-781067726C16}" type="sibTrans" cxnId="{DE6BB260-44C4-4BBB-843E-CEBACA291DFB}">
      <dgm:prSet/>
      <dgm:spPr/>
      <dgm:t>
        <a:bodyPr/>
        <a:lstStyle/>
        <a:p>
          <a:endParaRPr lang="zh-CN" altLang="en-US"/>
        </a:p>
      </dgm:t>
    </dgm:pt>
    <dgm:pt modelId="{EBC283C5-AAE1-458F-A6C3-7BA6C2E9F7E4}">
      <dgm:prSet phldrT="[文本]"/>
      <dgm:spPr/>
      <dgm:t>
        <a:bodyPr/>
        <a:lstStyle/>
        <a:p>
          <a:r>
            <a:rPr lang="zh-CN" altLang="en-US" dirty="0"/>
            <a:t>提取</a:t>
          </a:r>
          <a:r>
            <a:rPr lang="en-US" altLang="zh-CN" dirty="0"/>
            <a:t>CC</a:t>
          </a:r>
          <a:endParaRPr lang="zh-CN" altLang="en-US" dirty="0"/>
        </a:p>
      </dgm:t>
    </dgm:pt>
    <dgm:pt modelId="{161FC40C-CF1C-4AE3-9CA7-4792F9C0CEED}" type="parTrans" cxnId="{E585181B-1235-48EC-8346-23A2B8A42ED1}">
      <dgm:prSet/>
      <dgm:spPr/>
      <dgm:t>
        <a:bodyPr/>
        <a:lstStyle/>
        <a:p>
          <a:endParaRPr lang="zh-CN" altLang="en-US"/>
        </a:p>
      </dgm:t>
    </dgm:pt>
    <dgm:pt modelId="{A307D067-8DF6-4CE6-B8F0-941607E3FD8C}" type="sibTrans" cxnId="{E585181B-1235-48EC-8346-23A2B8A42ED1}">
      <dgm:prSet/>
      <dgm:spPr/>
      <dgm:t>
        <a:bodyPr/>
        <a:lstStyle/>
        <a:p>
          <a:endParaRPr lang="zh-CN" altLang="en-US"/>
        </a:p>
      </dgm:t>
    </dgm:pt>
    <dgm:pt modelId="{BB88EF9F-6817-40DE-A603-E21D6D4152DB}">
      <dgm:prSet phldrT="[文本]"/>
      <dgm:spPr/>
      <dgm:t>
        <a:bodyPr/>
        <a:lstStyle/>
        <a:p>
          <a:r>
            <a:rPr lang="zh-CN" altLang="en-US" dirty="0"/>
            <a:t>提取</a:t>
          </a:r>
          <a:r>
            <a:rPr lang="en-US" altLang="zh-CN" dirty="0"/>
            <a:t>Yara</a:t>
          </a:r>
          <a:r>
            <a:rPr lang="zh-CN" altLang="en-US" dirty="0"/>
            <a:t>等规则</a:t>
          </a:r>
        </a:p>
      </dgm:t>
    </dgm:pt>
    <dgm:pt modelId="{E9F35CE3-301A-4759-BCC8-D0B67E618035}" type="parTrans" cxnId="{7D71C502-0189-4B10-94C4-C583BD3145AB}">
      <dgm:prSet/>
      <dgm:spPr/>
      <dgm:t>
        <a:bodyPr/>
        <a:lstStyle/>
        <a:p>
          <a:endParaRPr lang="zh-CN" altLang="en-US"/>
        </a:p>
      </dgm:t>
    </dgm:pt>
    <dgm:pt modelId="{2A39D771-501C-4B77-B681-5AF8A1CCC86A}" type="sibTrans" cxnId="{7D71C502-0189-4B10-94C4-C583BD3145AB}">
      <dgm:prSet/>
      <dgm:spPr/>
      <dgm:t>
        <a:bodyPr/>
        <a:lstStyle/>
        <a:p>
          <a:endParaRPr lang="zh-CN" altLang="en-US"/>
        </a:p>
      </dgm:t>
    </dgm:pt>
    <dgm:pt modelId="{314F13C7-7B5F-46E6-9AB9-7CB9034A6EDE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提取</a:t>
          </a:r>
          <a:r>
            <a:rPr lang="en-US" altLang="zh-CN" dirty="0"/>
            <a:t>IOC</a:t>
          </a:r>
          <a:endParaRPr lang="zh-CN" altLang="en-US" dirty="0"/>
        </a:p>
      </dgm:t>
    </dgm:pt>
    <dgm:pt modelId="{E14AFE61-18BF-4ED7-B697-1C11F22874AD}" type="parTrans" cxnId="{D8CB744A-0CDA-4E1E-AD1A-DA852E31052F}">
      <dgm:prSet/>
      <dgm:spPr/>
      <dgm:t>
        <a:bodyPr/>
        <a:lstStyle/>
        <a:p>
          <a:endParaRPr lang="zh-CN" altLang="en-US"/>
        </a:p>
      </dgm:t>
    </dgm:pt>
    <dgm:pt modelId="{66E4671F-DF86-4C90-9099-0062730CA4C1}" type="sibTrans" cxnId="{D8CB744A-0CDA-4E1E-AD1A-DA852E31052F}">
      <dgm:prSet/>
      <dgm:spPr/>
      <dgm:t>
        <a:bodyPr/>
        <a:lstStyle/>
        <a:p>
          <a:endParaRPr lang="zh-CN" altLang="en-US"/>
        </a:p>
      </dgm:t>
    </dgm:pt>
    <dgm:pt modelId="{0AFCC7FA-C05A-438D-8583-248E0F371C60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提取</a:t>
          </a:r>
          <a:r>
            <a:rPr lang="en-US" altLang="zh-CN" dirty="0"/>
            <a:t>TTP</a:t>
          </a:r>
          <a:endParaRPr lang="zh-CN" altLang="en-US" dirty="0"/>
        </a:p>
      </dgm:t>
    </dgm:pt>
    <dgm:pt modelId="{A5FD9317-607D-4418-B737-3362AB16FA55}" type="parTrans" cxnId="{FE39BD48-63A9-4708-9BEA-4F1BECE4B415}">
      <dgm:prSet/>
      <dgm:spPr/>
      <dgm:t>
        <a:bodyPr/>
        <a:lstStyle/>
        <a:p>
          <a:endParaRPr lang="zh-CN" altLang="en-US"/>
        </a:p>
      </dgm:t>
    </dgm:pt>
    <dgm:pt modelId="{5EEE15DD-7885-4E42-9962-07655511E77A}" type="sibTrans" cxnId="{FE39BD48-63A9-4708-9BEA-4F1BECE4B415}">
      <dgm:prSet/>
      <dgm:spPr/>
      <dgm:t>
        <a:bodyPr/>
        <a:lstStyle/>
        <a:p>
          <a:endParaRPr lang="zh-CN" altLang="en-US"/>
        </a:p>
      </dgm:t>
    </dgm:pt>
    <dgm:pt modelId="{E3271F9B-A295-4F8A-AF6B-B90C8E9FB6B6}" type="pres">
      <dgm:prSet presAssocID="{D12B79A3-0D6E-40E8-9DC6-82482544EED5}" presName="cycle" presStyleCnt="0">
        <dgm:presLayoutVars>
          <dgm:dir/>
          <dgm:resizeHandles val="exact"/>
        </dgm:presLayoutVars>
      </dgm:prSet>
      <dgm:spPr/>
    </dgm:pt>
    <dgm:pt modelId="{10BE199D-2806-4F93-A425-BD9AAE4FE041}" type="pres">
      <dgm:prSet presAssocID="{AC7E4589-9488-49C7-B739-2C639F7E5BBA}" presName="node" presStyleLbl="node1" presStyleIdx="0" presStyleCnt="4">
        <dgm:presLayoutVars>
          <dgm:bulletEnabled val="1"/>
        </dgm:presLayoutVars>
      </dgm:prSet>
      <dgm:spPr/>
    </dgm:pt>
    <dgm:pt modelId="{9523CC2E-9D4A-4BDF-96B8-BA75C07AA45C}" type="pres">
      <dgm:prSet presAssocID="{AC7E4589-9488-49C7-B739-2C639F7E5BBA}" presName="spNode" presStyleCnt="0"/>
      <dgm:spPr/>
    </dgm:pt>
    <dgm:pt modelId="{8E0B42D5-1070-463B-A0A7-3950B2951EA6}" type="pres">
      <dgm:prSet presAssocID="{9E3B38A1-18A7-4D76-99EA-CAAC1351ADC2}" presName="sibTrans" presStyleLbl="sibTrans1D1" presStyleIdx="0" presStyleCnt="4"/>
      <dgm:spPr/>
    </dgm:pt>
    <dgm:pt modelId="{27FAC0CA-097B-4406-BD84-8799AC8B26EE}" type="pres">
      <dgm:prSet presAssocID="{1CD3C0FB-7AC2-408B-8BB1-894A84A219E3}" presName="node" presStyleLbl="node1" presStyleIdx="1" presStyleCnt="4">
        <dgm:presLayoutVars>
          <dgm:bulletEnabled val="1"/>
        </dgm:presLayoutVars>
      </dgm:prSet>
      <dgm:spPr/>
    </dgm:pt>
    <dgm:pt modelId="{FDBF9858-ED27-4BD7-A2D6-C24F006BDA84}" type="pres">
      <dgm:prSet presAssocID="{1CD3C0FB-7AC2-408B-8BB1-894A84A219E3}" presName="spNode" presStyleCnt="0"/>
      <dgm:spPr/>
    </dgm:pt>
    <dgm:pt modelId="{BC98D751-17C4-4E82-9261-67970CEBE3A0}" type="pres">
      <dgm:prSet presAssocID="{33BF7732-871A-4938-A7B3-BF9BB5812EF7}" presName="sibTrans" presStyleLbl="sibTrans1D1" presStyleIdx="1" presStyleCnt="4"/>
      <dgm:spPr/>
    </dgm:pt>
    <dgm:pt modelId="{2F4599B7-90AE-4427-A98B-7FDF83D38597}" type="pres">
      <dgm:prSet presAssocID="{C44D1819-D60D-428B-B8C7-0CFF6670C682}" presName="node" presStyleLbl="node1" presStyleIdx="2" presStyleCnt="4">
        <dgm:presLayoutVars>
          <dgm:bulletEnabled val="1"/>
        </dgm:presLayoutVars>
      </dgm:prSet>
      <dgm:spPr/>
    </dgm:pt>
    <dgm:pt modelId="{802D67DD-BA97-4B49-BEC4-81032CB0206D}" type="pres">
      <dgm:prSet presAssocID="{C44D1819-D60D-428B-B8C7-0CFF6670C682}" presName="spNode" presStyleCnt="0"/>
      <dgm:spPr/>
    </dgm:pt>
    <dgm:pt modelId="{E9E50F2E-A175-4C90-8E84-FB6F1B55AEEF}" type="pres">
      <dgm:prSet presAssocID="{413EF5A3-F1C2-44AA-9AB8-98C2CFF15F5B}" presName="sibTrans" presStyleLbl="sibTrans1D1" presStyleIdx="2" presStyleCnt="4"/>
      <dgm:spPr/>
    </dgm:pt>
    <dgm:pt modelId="{15931888-0B1F-4144-A409-5C56C77F367C}" type="pres">
      <dgm:prSet presAssocID="{63854CE0-F273-4DDB-BD92-4DB9568A9D74}" presName="node" presStyleLbl="node1" presStyleIdx="3" presStyleCnt="4">
        <dgm:presLayoutVars>
          <dgm:bulletEnabled val="1"/>
        </dgm:presLayoutVars>
      </dgm:prSet>
      <dgm:spPr/>
    </dgm:pt>
    <dgm:pt modelId="{F6B80987-E1F9-40EA-9381-6F1C9780F3BA}" type="pres">
      <dgm:prSet presAssocID="{63854CE0-F273-4DDB-BD92-4DB9568A9D74}" presName="spNode" presStyleCnt="0"/>
      <dgm:spPr/>
    </dgm:pt>
    <dgm:pt modelId="{E1652B8F-AF93-4F28-9357-2076E690C00A}" type="pres">
      <dgm:prSet presAssocID="{EEF439FB-2CED-48D9-ADCF-781067726C16}" presName="sibTrans" presStyleLbl="sibTrans1D1" presStyleIdx="3" presStyleCnt="4"/>
      <dgm:spPr/>
    </dgm:pt>
  </dgm:ptLst>
  <dgm:cxnLst>
    <dgm:cxn modelId="{50857301-9024-4309-B5C5-743A1417BFF1}" type="presOf" srcId="{C44D1819-D60D-428B-B8C7-0CFF6670C682}" destId="{2F4599B7-90AE-4427-A98B-7FDF83D38597}" srcOrd="0" destOrd="0" presId="urn:microsoft.com/office/officeart/2005/8/layout/cycle5"/>
    <dgm:cxn modelId="{7D71C502-0189-4B10-94C4-C583BD3145AB}" srcId="{AC7E4589-9488-49C7-B739-2C639F7E5BBA}" destId="{BB88EF9F-6817-40DE-A603-E21D6D4152DB}" srcOrd="1" destOrd="0" parTransId="{E9F35CE3-301A-4759-BCC8-D0B67E618035}" sibTransId="{2A39D771-501C-4B77-B681-5AF8A1CCC86A}"/>
    <dgm:cxn modelId="{E585181B-1235-48EC-8346-23A2B8A42ED1}" srcId="{AC7E4589-9488-49C7-B739-2C639F7E5BBA}" destId="{EBC283C5-AAE1-458F-A6C3-7BA6C2E9F7E4}" srcOrd="0" destOrd="0" parTransId="{161FC40C-CF1C-4AE3-9CA7-4792F9C0CEED}" sibTransId="{A307D067-8DF6-4CE6-B8F0-941607E3FD8C}"/>
    <dgm:cxn modelId="{1FBE3821-5709-45A7-8A86-36DE5D49D19A}" type="presOf" srcId="{BB88EF9F-6817-40DE-A603-E21D6D4152DB}" destId="{10BE199D-2806-4F93-A425-BD9AAE4FE041}" srcOrd="0" destOrd="2" presId="urn:microsoft.com/office/officeart/2005/8/layout/cycle5"/>
    <dgm:cxn modelId="{30A5DE21-AB55-492D-81AE-3AECA6D558BE}" srcId="{D12B79A3-0D6E-40E8-9DC6-82482544EED5}" destId="{1CD3C0FB-7AC2-408B-8BB1-894A84A219E3}" srcOrd="1" destOrd="0" parTransId="{4B9E39BC-CE3C-4C49-B7A1-ACC32F7B9612}" sibTransId="{33BF7732-871A-4938-A7B3-BF9BB5812EF7}"/>
    <dgm:cxn modelId="{8AD56140-C9DC-42F5-8960-B9DB33890FB9}" srcId="{D12B79A3-0D6E-40E8-9DC6-82482544EED5}" destId="{AC7E4589-9488-49C7-B739-2C639F7E5BBA}" srcOrd="0" destOrd="0" parTransId="{2913B6B1-E5D8-46D7-9604-9DB0BB5BF18D}" sibTransId="{9E3B38A1-18A7-4D76-99EA-CAAC1351ADC2}"/>
    <dgm:cxn modelId="{135DAF5C-C28C-46F5-89DA-BE32AF3D31DC}" type="presOf" srcId="{413EF5A3-F1C2-44AA-9AB8-98C2CFF15F5B}" destId="{E9E50F2E-A175-4C90-8E84-FB6F1B55AEEF}" srcOrd="0" destOrd="0" presId="urn:microsoft.com/office/officeart/2005/8/layout/cycle5"/>
    <dgm:cxn modelId="{DE6BB260-44C4-4BBB-843E-CEBACA291DFB}" srcId="{D12B79A3-0D6E-40E8-9DC6-82482544EED5}" destId="{63854CE0-F273-4DDB-BD92-4DB9568A9D74}" srcOrd="3" destOrd="0" parTransId="{877A3CED-5D1A-416A-B1B5-3E67D4E152A6}" sibTransId="{EEF439FB-2CED-48D9-ADCF-781067726C16}"/>
    <dgm:cxn modelId="{FE39BD48-63A9-4708-9BEA-4F1BECE4B415}" srcId="{1CD3C0FB-7AC2-408B-8BB1-894A84A219E3}" destId="{0AFCC7FA-C05A-438D-8583-248E0F371C60}" srcOrd="1" destOrd="0" parTransId="{A5FD9317-607D-4418-B737-3362AB16FA55}" sibTransId="{5EEE15DD-7885-4E42-9962-07655511E77A}"/>
    <dgm:cxn modelId="{D8CB744A-0CDA-4E1E-AD1A-DA852E31052F}" srcId="{1CD3C0FB-7AC2-408B-8BB1-894A84A219E3}" destId="{314F13C7-7B5F-46E6-9AB9-7CB9034A6EDE}" srcOrd="0" destOrd="0" parTransId="{E14AFE61-18BF-4ED7-B697-1C11F22874AD}" sibTransId="{66E4671F-DF86-4C90-9099-0062730CA4C1}"/>
    <dgm:cxn modelId="{BBAFB96B-7B29-4A66-A91A-6AA3F735D2E0}" type="presOf" srcId="{1CD3C0FB-7AC2-408B-8BB1-894A84A219E3}" destId="{27FAC0CA-097B-4406-BD84-8799AC8B26EE}" srcOrd="0" destOrd="0" presId="urn:microsoft.com/office/officeart/2005/8/layout/cycle5"/>
    <dgm:cxn modelId="{FEBDE16E-A3E3-4636-B3AC-82D5A05B4955}" type="presOf" srcId="{314F13C7-7B5F-46E6-9AB9-7CB9034A6EDE}" destId="{27FAC0CA-097B-4406-BD84-8799AC8B26EE}" srcOrd="0" destOrd="1" presId="urn:microsoft.com/office/officeart/2005/8/layout/cycle5"/>
    <dgm:cxn modelId="{B34CEC6E-C3FD-4B86-AF6C-3A5C5DD0D16A}" type="presOf" srcId="{EEF439FB-2CED-48D9-ADCF-781067726C16}" destId="{E1652B8F-AF93-4F28-9357-2076E690C00A}" srcOrd="0" destOrd="0" presId="urn:microsoft.com/office/officeart/2005/8/layout/cycle5"/>
    <dgm:cxn modelId="{BEB86656-640F-42E1-AC0C-1D96D7CA5123}" type="presOf" srcId="{EBC283C5-AAE1-458F-A6C3-7BA6C2E9F7E4}" destId="{10BE199D-2806-4F93-A425-BD9AAE4FE041}" srcOrd="0" destOrd="1" presId="urn:microsoft.com/office/officeart/2005/8/layout/cycle5"/>
    <dgm:cxn modelId="{69F4CA76-6766-40D3-9FF9-D45FF8D8747F}" type="presOf" srcId="{AC7E4589-9488-49C7-B739-2C639F7E5BBA}" destId="{10BE199D-2806-4F93-A425-BD9AAE4FE041}" srcOrd="0" destOrd="0" presId="urn:microsoft.com/office/officeart/2005/8/layout/cycle5"/>
    <dgm:cxn modelId="{02200190-25FE-45EF-A8AE-9895F812A160}" srcId="{D12B79A3-0D6E-40E8-9DC6-82482544EED5}" destId="{C44D1819-D60D-428B-B8C7-0CFF6670C682}" srcOrd="2" destOrd="0" parTransId="{7DB7453D-A76F-4B9C-8E39-AF96A2D7BD3A}" sibTransId="{413EF5A3-F1C2-44AA-9AB8-98C2CFF15F5B}"/>
    <dgm:cxn modelId="{B2BC1DB1-F296-43A0-AFAA-A2F5541EF050}" type="presOf" srcId="{63854CE0-F273-4DDB-BD92-4DB9568A9D74}" destId="{15931888-0B1F-4144-A409-5C56C77F367C}" srcOrd="0" destOrd="0" presId="urn:microsoft.com/office/officeart/2005/8/layout/cycle5"/>
    <dgm:cxn modelId="{3ADCF6B9-2A11-4CEC-A963-7154A0F9394A}" type="presOf" srcId="{D12B79A3-0D6E-40E8-9DC6-82482544EED5}" destId="{E3271F9B-A295-4F8A-AF6B-B90C8E9FB6B6}" srcOrd="0" destOrd="0" presId="urn:microsoft.com/office/officeart/2005/8/layout/cycle5"/>
    <dgm:cxn modelId="{9D6BE5CF-F9D8-4984-8D41-92500058B921}" type="presOf" srcId="{0AFCC7FA-C05A-438D-8583-248E0F371C60}" destId="{27FAC0CA-097B-4406-BD84-8799AC8B26EE}" srcOrd="0" destOrd="2" presId="urn:microsoft.com/office/officeart/2005/8/layout/cycle5"/>
    <dgm:cxn modelId="{2C6C7BDB-2516-43C9-A478-CCA83B870B69}" type="presOf" srcId="{33BF7732-871A-4938-A7B3-BF9BB5812EF7}" destId="{BC98D751-17C4-4E82-9261-67970CEBE3A0}" srcOrd="0" destOrd="0" presId="urn:microsoft.com/office/officeart/2005/8/layout/cycle5"/>
    <dgm:cxn modelId="{6DD36BFB-F659-4A61-9AAF-AF1D5781C7C8}" type="presOf" srcId="{9E3B38A1-18A7-4D76-99EA-CAAC1351ADC2}" destId="{8E0B42D5-1070-463B-A0A7-3950B2951EA6}" srcOrd="0" destOrd="0" presId="urn:microsoft.com/office/officeart/2005/8/layout/cycle5"/>
    <dgm:cxn modelId="{60F6E73C-88F8-4132-BE94-C2D243623F43}" type="presParOf" srcId="{E3271F9B-A295-4F8A-AF6B-B90C8E9FB6B6}" destId="{10BE199D-2806-4F93-A425-BD9AAE4FE041}" srcOrd="0" destOrd="0" presId="urn:microsoft.com/office/officeart/2005/8/layout/cycle5"/>
    <dgm:cxn modelId="{028939DA-0564-4884-BFB4-498830DEA73A}" type="presParOf" srcId="{E3271F9B-A295-4F8A-AF6B-B90C8E9FB6B6}" destId="{9523CC2E-9D4A-4BDF-96B8-BA75C07AA45C}" srcOrd="1" destOrd="0" presId="urn:microsoft.com/office/officeart/2005/8/layout/cycle5"/>
    <dgm:cxn modelId="{FAE3DD8A-5664-4C50-9B7A-B977A586D811}" type="presParOf" srcId="{E3271F9B-A295-4F8A-AF6B-B90C8E9FB6B6}" destId="{8E0B42D5-1070-463B-A0A7-3950B2951EA6}" srcOrd="2" destOrd="0" presId="urn:microsoft.com/office/officeart/2005/8/layout/cycle5"/>
    <dgm:cxn modelId="{CE063342-3353-4BEB-9D2A-B74074F15AD3}" type="presParOf" srcId="{E3271F9B-A295-4F8A-AF6B-B90C8E9FB6B6}" destId="{27FAC0CA-097B-4406-BD84-8799AC8B26EE}" srcOrd="3" destOrd="0" presId="urn:microsoft.com/office/officeart/2005/8/layout/cycle5"/>
    <dgm:cxn modelId="{7232C98F-6AEC-493D-9A39-0BED176426B0}" type="presParOf" srcId="{E3271F9B-A295-4F8A-AF6B-B90C8E9FB6B6}" destId="{FDBF9858-ED27-4BD7-A2D6-C24F006BDA84}" srcOrd="4" destOrd="0" presId="urn:microsoft.com/office/officeart/2005/8/layout/cycle5"/>
    <dgm:cxn modelId="{9470E3B4-CB9E-4A01-8E9F-F392E3DA40DF}" type="presParOf" srcId="{E3271F9B-A295-4F8A-AF6B-B90C8E9FB6B6}" destId="{BC98D751-17C4-4E82-9261-67970CEBE3A0}" srcOrd="5" destOrd="0" presId="urn:microsoft.com/office/officeart/2005/8/layout/cycle5"/>
    <dgm:cxn modelId="{E320ADAF-8760-4649-BE98-0388816E0930}" type="presParOf" srcId="{E3271F9B-A295-4F8A-AF6B-B90C8E9FB6B6}" destId="{2F4599B7-90AE-4427-A98B-7FDF83D38597}" srcOrd="6" destOrd="0" presId="urn:microsoft.com/office/officeart/2005/8/layout/cycle5"/>
    <dgm:cxn modelId="{13ECE01E-8A42-47BE-B728-B2A7AE41C202}" type="presParOf" srcId="{E3271F9B-A295-4F8A-AF6B-B90C8E9FB6B6}" destId="{802D67DD-BA97-4B49-BEC4-81032CB0206D}" srcOrd="7" destOrd="0" presId="urn:microsoft.com/office/officeart/2005/8/layout/cycle5"/>
    <dgm:cxn modelId="{5546DF6A-0CD2-4B74-BBE4-3AE72C0B055C}" type="presParOf" srcId="{E3271F9B-A295-4F8A-AF6B-B90C8E9FB6B6}" destId="{E9E50F2E-A175-4C90-8E84-FB6F1B55AEEF}" srcOrd="8" destOrd="0" presId="urn:microsoft.com/office/officeart/2005/8/layout/cycle5"/>
    <dgm:cxn modelId="{F446D45F-B792-49B5-8BD6-A554630FDD01}" type="presParOf" srcId="{E3271F9B-A295-4F8A-AF6B-B90C8E9FB6B6}" destId="{15931888-0B1F-4144-A409-5C56C77F367C}" srcOrd="9" destOrd="0" presId="urn:microsoft.com/office/officeart/2005/8/layout/cycle5"/>
    <dgm:cxn modelId="{3ECCDBE1-4EAE-4DC2-8A88-AE899B2B0941}" type="presParOf" srcId="{E3271F9B-A295-4F8A-AF6B-B90C8E9FB6B6}" destId="{F6B80987-E1F9-40EA-9381-6F1C9780F3BA}" srcOrd="10" destOrd="0" presId="urn:microsoft.com/office/officeart/2005/8/layout/cycle5"/>
    <dgm:cxn modelId="{5841D4BE-45F9-472B-8015-1375E93E53D7}" type="presParOf" srcId="{E3271F9B-A295-4F8A-AF6B-B90C8E9FB6B6}" destId="{E1652B8F-AF93-4F28-9357-2076E690C00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21698-7FB3-49F8-AB5D-2D0B72E0DA87}">
      <dsp:nvSpPr>
        <dsp:cNvPr id="0" name=""/>
        <dsp:cNvSpPr/>
      </dsp:nvSpPr>
      <dsp:spPr>
        <a:xfrm>
          <a:off x="0" y="3275482"/>
          <a:ext cx="10515600" cy="1075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溯源与追踪成果分享</a:t>
          </a:r>
        </a:p>
      </dsp:txBody>
      <dsp:txXfrm>
        <a:off x="0" y="3275482"/>
        <a:ext cx="10515600" cy="1075086"/>
      </dsp:txXfrm>
    </dsp:sp>
    <dsp:sp modelId="{6870656A-5D72-479B-AC12-9DD15D985100}">
      <dsp:nvSpPr>
        <dsp:cNvPr id="0" name=""/>
        <dsp:cNvSpPr/>
      </dsp:nvSpPr>
      <dsp:spPr>
        <a:xfrm rot="10800000">
          <a:off x="0" y="1638125"/>
          <a:ext cx="10515600" cy="16534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/>
            <a:t>威胁情报溯源与追踪方法论</a:t>
          </a:r>
        </a:p>
      </dsp:txBody>
      <dsp:txXfrm rot="10800000">
        <a:off x="0" y="1638125"/>
        <a:ext cx="10515600" cy="1074383"/>
      </dsp:txXfrm>
    </dsp:sp>
    <dsp:sp modelId="{AF71E3CC-EDCB-4C26-B749-5FBF6AA75C17}">
      <dsp:nvSpPr>
        <dsp:cNvPr id="0" name=""/>
        <dsp:cNvSpPr/>
      </dsp:nvSpPr>
      <dsp:spPr>
        <a:xfrm rot="10800000">
          <a:off x="0" y="769"/>
          <a:ext cx="10515600" cy="16534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/>
            <a:t>“暗云”木马溯源与追踪</a:t>
          </a:r>
          <a:endParaRPr lang="en-US" sz="3500" kern="1200" dirty="0"/>
        </a:p>
      </dsp:txBody>
      <dsp:txXfrm rot="10800000">
        <a:off x="0" y="769"/>
        <a:ext cx="10515600" cy="1074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E199D-2806-4F93-A425-BD9AAE4FE041}">
      <dsp:nvSpPr>
        <dsp:cNvPr id="0" name=""/>
        <dsp:cNvSpPr/>
      </dsp:nvSpPr>
      <dsp:spPr>
        <a:xfrm>
          <a:off x="4471477" y="169"/>
          <a:ext cx="1761412" cy="11449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样本分析能力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提取</a:t>
          </a:r>
          <a:r>
            <a:rPr lang="en-US" altLang="zh-CN" sz="1400" kern="1200" dirty="0"/>
            <a:t>CC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提取</a:t>
          </a:r>
          <a:r>
            <a:rPr lang="en-US" altLang="zh-CN" sz="1400" kern="1200" dirty="0"/>
            <a:t>Yara</a:t>
          </a:r>
          <a:r>
            <a:rPr lang="zh-CN" altLang="en-US" sz="1400" kern="1200" dirty="0"/>
            <a:t>等规则</a:t>
          </a:r>
        </a:p>
      </dsp:txBody>
      <dsp:txXfrm>
        <a:off x="4527367" y="56059"/>
        <a:ext cx="1649632" cy="1033137"/>
      </dsp:txXfrm>
    </dsp:sp>
    <dsp:sp modelId="{8E0B42D5-1070-463B-A0A7-3950B2951EA6}">
      <dsp:nvSpPr>
        <dsp:cNvPr id="0" name=""/>
        <dsp:cNvSpPr/>
      </dsp:nvSpPr>
      <dsp:spPr>
        <a:xfrm>
          <a:off x="3460579" y="572628"/>
          <a:ext cx="3783208" cy="3783208"/>
        </a:xfrm>
        <a:custGeom>
          <a:avLst/>
          <a:gdLst/>
          <a:ahLst/>
          <a:cxnLst/>
          <a:rect l="0" t="0" r="0" b="0"/>
          <a:pathLst>
            <a:path>
              <a:moveTo>
                <a:pt x="3015482" y="370070"/>
              </a:moveTo>
              <a:arcTo wR="1891604" hR="1891604" stAng="18387083" swAng="16337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AC0CA-097B-4406-BD84-8799AC8B26EE}">
      <dsp:nvSpPr>
        <dsp:cNvPr id="0" name=""/>
        <dsp:cNvSpPr/>
      </dsp:nvSpPr>
      <dsp:spPr>
        <a:xfrm>
          <a:off x="6363082" y="1891774"/>
          <a:ext cx="1761412" cy="11449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溯源分析能力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 </a:t>
          </a:r>
          <a:r>
            <a:rPr lang="zh-CN" altLang="en-US" sz="1400" kern="1200" dirty="0"/>
            <a:t>提取网络资产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 </a:t>
          </a:r>
          <a:r>
            <a:rPr lang="zh-CN" altLang="en-US" sz="1400" kern="1200" dirty="0"/>
            <a:t>提取画像信息</a:t>
          </a:r>
        </a:p>
      </dsp:txBody>
      <dsp:txXfrm>
        <a:off x="6418972" y="1947664"/>
        <a:ext cx="1649632" cy="1033137"/>
      </dsp:txXfrm>
    </dsp:sp>
    <dsp:sp modelId="{BC98D751-17C4-4E82-9261-67970CEBE3A0}">
      <dsp:nvSpPr>
        <dsp:cNvPr id="0" name=""/>
        <dsp:cNvSpPr/>
      </dsp:nvSpPr>
      <dsp:spPr>
        <a:xfrm>
          <a:off x="3460579" y="572628"/>
          <a:ext cx="3783208" cy="3783208"/>
        </a:xfrm>
        <a:custGeom>
          <a:avLst/>
          <a:gdLst/>
          <a:ahLst/>
          <a:cxnLst/>
          <a:rect l="0" t="0" r="0" b="0"/>
          <a:pathLst>
            <a:path>
              <a:moveTo>
                <a:pt x="3587125" y="2730278"/>
              </a:moveTo>
              <a:arcTo wR="1891604" hR="1891604" stAng="1579133" swAng="16337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599B7-90AE-4427-A98B-7FDF83D38597}">
      <dsp:nvSpPr>
        <dsp:cNvPr id="0" name=""/>
        <dsp:cNvSpPr/>
      </dsp:nvSpPr>
      <dsp:spPr>
        <a:xfrm>
          <a:off x="4471477" y="3783378"/>
          <a:ext cx="1761412" cy="11449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画像沉淀能力</a:t>
          </a:r>
        </a:p>
      </dsp:txBody>
      <dsp:txXfrm>
        <a:off x="4527367" y="3839268"/>
        <a:ext cx="1649632" cy="1033137"/>
      </dsp:txXfrm>
    </dsp:sp>
    <dsp:sp modelId="{E9E50F2E-A175-4C90-8E84-FB6F1B55AEEF}">
      <dsp:nvSpPr>
        <dsp:cNvPr id="0" name=""/>
        <dsp:cNvSpPr/>
      </dsp:nvSpPr>
      <dsp:spPr>
        <a:xfrm>
          <a:off x="3460579" y="572628"/>
          <a:ext cx="3783208" cy="3783208"/>
        </a:xfrm>
        <a:custGeom>
          <a:avLst/>
          <a:gdLst/>
          <a:ahLst/>
          <a:cxnLst/>
          <a:rect l="0" t="0" r="0" b="0"/>
          <a:pathLst>
            <a:path>
              <a:moveTo>
                <a:pt x="767725" y="3413137"/>
              </a:moveTo>
              <a:arcTo wR="1891604" hR="1891604" stAng="7587083" swAng="16337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31888-0B1F-4144-A409-5C56C77F367C}">
      <dsp:nvSpPr>
        <dsp:cNvPr id="0" name=""/>
        <dsp:cNvSpPr/>
      </dsp:nvSpPr>
      <dsp:spPr>
        <a:xfrm>
          <a:off x="2579873" y="1891774"/>
          <a:ext cx="1761412" cy="11449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监控追踪能力</a:t>
          </a:r>
        </a:p>
      </dsp:txBody>
      <dsp:txXfrm>
        <a:off x="2635763" y="1947664"/>
        <a:ext cx="1649632" cy="1033137"/>
      </dsp:txXfrm>
    </dsp:sp>
    <dsp:sp modelId="{E1652B8F-AF93-4F28-9357-2076E690C00A}">
      <dsp:nvSpPr>
        <dsp:cNvPr id="0" name=""/>
        <dsp:cNvSpPr/>
      </dsp:nvSpPr>
      <dsp:spPr>
        <a:xfrm>
          <a:off x="3460579" y="572628"/>
          <a:ext cx="3783208" cy="3783208"/>
        </a:xfrm>
        <a:custGeom>
          <a:avLst/>
          <a:gdLst/>
          <a:ahLst/>
          <a:cxnLst/>
          <a:rect l="0" t="0" r="0" b="0"/>
          <a:pathLst>
            <a:path>
              <a:moveTo>
                <a:pt x="196083" y="1052929"/>
              </a:moveTo>
              <a:arcTo wR="1891604" hR="1891604" stAng="12379133" swAng="16337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BF26D-2906-411B-8BA3-AA6D9E20D390}">
      <dsp:nvSpPr>
        <dsp:cNvPr id="0" name=""/>
        <dsp:cNvSpPr/>
      </dsp:nvSpPr>
      <dsp:spPr>
        <a:xfrm>
          <a:off x="0" y="4054638"/>
          <a:ext cx="7714673" cy="8870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分析师确认</a:t>
          </a:r>
        </a:p>
      </dsp:txBody>
      <dsp:txXfrm>
        <a:off x="0" y="4054638"/>
        <a:ext cx="7714673" cy="887055"/>
      </dsp:txXfrm>
    </dsp:sp>
    <dsp:sp modelId="{71676731-F3AE-4601-8E42-23F1D4C5B949}">
      <dsp:nvSpPr>
        <dsp:cNvPr id="0" name=""/>
        <dsp:cNvSpPr/>
      </dsp:nvSpPr>
      <dsp:spPr>
        <a:xfrm rot="10800000">
          <a:off x="0" y="2703652"/>
          <a:ext cx="7714673" cy="1364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疑似结果</a:t>
          </a:r>
        </a:p>
      </dsp:txBody>
      <dsp:txXfrm rot="-10800000">
        <a:off x="0" y="2703652"/>
        <a:ext cx="7714673" cy="478866"/>
      </dsp:txXfrm>
    </dsp:sp>
    <dsp:sp modelId="{9E2A2858-1645-457E-B2F0-A36F0C452DB9}">
      <dsp:nvSpPr>
        <dsp:cNvPr id="0" name=""/>
        <dsp:cNvSpPr/>
      </dsp:nvSpPr>
      <dsp:spPr>
        <a:xfrm>
          <a:off x="0" y="3182519"/>
          <a:ext cx="3857336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样本维度</a:t>
          </a:r>
        </a:p>
      </dsp:txBody>
      <dsp:txXfrm>
        <a:off x="0" y="3182519"/>
        <a:ext cx="3857336" cy="407923"/>
      </dsp:txXfrm>
    </dsp:sp>
    <dsp:sp modelId="{E9461941-76AE-4906-A6C9-9A03F893EE2F}">
      <dsp:nvSpPr>
        <dsp:cNvPr id="0" name=""/>
        <dsp:cNvSpPr/>
      </dsp:nvSpPr>
      <dsp:spPr>
        <a:xfrm>
          <a:off x="3857336" y="3182519"/>
          <a:ext cx="3857336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域名</a:t>
          </a:r>
          <a:r>
            <a:rPr lang="en-US" altLang="zh-CN" sz="1700" kern="1200" dirty="0"/>
            <a:t>/IP</a:t>
          </a:r>
          <a:r>
            <a:rPr lang="zh-CN" altLang="en-US" sz="1700" kern="1200" dirty="0"/>
            <a:t>维度</a:t>
          </a:r>
        </a:p>
      </dsp:txBody>
      <dsp:txXfrm>
        <a:off x="3857336" y="3182519"/>
        <a:ext cx="3857336" cy="407923"/>
      </dsp:txXfrm>
    </dsp:sp>
    <dsp:sp modelId="{67B91166-C5EA-4E4C-9EB9-4B2E8D1525C1}">
      <dsp:nvSpPr>
        <dsp:cNvPr id="0" name=""/>
        <dsp:cNvSpPr/>
      </dsp:nvSpPr>
      <dsp:spPr>
        <a:xfrm rot="10800000">
          <a:off x="0" y="1352666"/>
          <a:ext cx="7714673" cy="1364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追踪模型</a:t>
          </a:r>
        </a:p>
      </dsp:txBody>
      <dsp:txXfrm rot="-10800000">
        <a:off x="0" y="1352666"/>
        <a:ext cx="7714673" cy="478866"/>
      </dsp:txXfrm>
    </dsp:sp>
    <dsp:sp modelId="{743050E6-EC93-4ABB-A5E6-7A1C48A71931}">
      <dsp:nvSpPr>
        <dsp:cNvPr id="0" name=""/>
        <dsp:cNvSpPr/>
      </dsp:nvSpPr>
      <dsp:spPr>
        <a:xfrm>
          <a:off x="0" y="1831533"/>
          <a:ext cx="3857336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solidFill>
                <a:srgbClr val="FF0000"/>
              </a:solidFill>
            </a:rPr>
            <a:t>样本追踪模型</a:t>
          </a:r>
        </a:p>
      </dsp:txBody>
      <dsp:txXfrm>
        <a:off x="0" y="1831533"/>
        <a:ext cx="3857336" cy="407923"/>
      </dsp:txXfrm>
    </dsp:sp>
    <dsp:sp modelId="{FC9D0AE5-9A77-48C5-A8C3-4AB90E811A68}">
      <dsp:nvSpPr>
        <dsp:cNvPr id="0" name=""/>
        <dsp:cNvSpPr/>
      </dsp:nvSpPr>
      <dsp:spPr>
        <a:xfrm>
          <a:off x="3857336" y="1831533"/>
          <a:ext cx="3857336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solidFill>
                <a:srgbClr val="FF0000"/>
              </a:solidFill>
            </a:rPr>
            <a:t>域名</a:t>
          </a:r>
          <a:r>
            <a:rPr lang="en-US" altLang="zh-CN" sz="1700" b="1" kern="1200" dirty="0">
              <a:solidFill>
                <a:srgbClr val="FF0000"/>
              </a:solidFill>
            </a:rPr>
            <a:t>/IP</a:t>
          </a:r>
          <a:r>
            <a:rPr lang="zh-CN" altLang="en-US" sz="1700" b="1" kern="1200" dirty="0">
              <a:solidFill>
                <a:srgbClr val="FF0000"/>
              </a:solidFill>
            </a:rPr>
            <a:t>追踪模型</a:t>
          </a:r>
        </a:p>
      </dsp:txBody>
      <dsp:txXfrm>
        <a:off x="3857336" y="1831533"/>
        <a:ext cx="3857336" cy="407923"/>
      </dsp:txXfrm>
    </dsp:sp>
    <dsp:sp modelId="{7A057E56-8690-417B-AD6E-B996287C8527}">
      <dsp:nvSpPr>
        <dsp:cNvPr id="0" name=""/>
        <dsp:cNvSpPr/>
      </dsp:nvSpPr>
      <dsp:spPr>
        <a:xfrm rot="10800000">
          <a:off x="0" y="1680"/>
          <a:ext cx="7714673" cy="1364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基础数据</a:t>
          </a:r>
        </a:p>
      </dsp:txBody>
      <dsp:txXfrm rot="-10800000">
        <a:off x="0" y="1680"/>
        <a:ext cx="7714673" cy="478866"/>
      </dsp:txXfrm>
    </dsp:sp>
    <dsp:sp modelId="{45ED011B-E898-4E5E-A280-39A4F02EBA92}">
      <dsp:nvSpPr>
        <dsp:cNvPr id="0" name=""/>
        <dsp:cNvSpPr/>
      </dsp:nvSpPr>
      <dsp:spPr>
        <a:xfrm>
          <a:off x="0" y="480547"/>
          <a:ext cx="1928668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百万级样本</a:t>
          </a:r>
          <a:r>
            <a:rPr lang="en-US" altLang="zh-CN" sz="1700" kern="1200" dirty="0"/>
            <a:t>/</a:t>
          </a:r>
          <a:r>
            <a:rPr lang="zh-CN" altLang="en-US" sz="1700" kern="1200" dirty="0"/>
            <a:t>天</a:t>
          </a:r>
        </a:p>
      </dsp:txBody>
      <dsp:txXfrm>
        <a:off x="0" y="480547"/>
        <a:ext cx="1928668" cy="407923"/>
      </dsp:txXfrm>
    </dsp:sp>
    <dsp:sp modelId="{0203A3BF-7860-4E60-B07C-06BC4CC1D918}">
      <dsp:nvSpPr>
        <dsp:cNvPr id="0" name=""/>
        <dsp:cNvSpPr/>
      </dsp:nvSpPr>
      <dsp:spPr>
        <a:xfrm>
          <a:off x="1928668" y="480547"/>
          <a:ext cx="1928668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数百万级域名</a:t>
          </a:r>
          <a:r>
            <a:rPr lang="en-US" altLang="zh-CN" sz="1700" kern="1200" dirty="0"/>
            <a:t>/</a:t>
          </a:r>
          <a:r>
            <a:rPr lang="zh-CN" altLang="en-US" sz="1700" kern="1200" dirty="0"/>
            <a:t>天</a:t>
          </a:r>
        </a:p>
      </dsp:txBody>
      <dsp:txXfrm>
        <a:off x="1928668" y="480547"/>
        <a:ext cx="1928668" cy="407923"/>
      </dsp:txXfrm>
    </dsp:sp>
    <dsp:sp modelId="{66AF787A-766F-4CE1-BDD0-BAB7D857729C}">
      <dsp:nvSpPr>
        <dsp:cNvPr id="0" name=""/>
        <dsp:cNvSpPr/>
      </dsp:nvSpPr>
      <dsp:spPr>
        <a:xfrm>
          <a:off x="3857336" y="480547"/>
          <a:ext cx="1928668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PDNS</a:t>
          </a:r>
          <a:endParaRPr lang="zh-CN" altLang="en-US" sz="1700" kern="1200" dirty="0"/>
        </a:p>
      </dsp:txBody>
      <dsp:txXfrm>
        <a:off x="3857336" y="480547"/>
        <a:ext cx="1928668" cy="407923"/>
      </dsp:txXfrm>
    </dsp:sp>
    <dsp:sp modelId="{C73BF893-F7C9-4AF1-94A5-4802F4923901}">
      <dsp:nvSpPr>
        <dsp:cNvPr id="0" name=""/>
        <dsp:cNvSpPr/>
      </dsp:nvSpPr>
      <dsp:spPr>
        <a:xfrm>
          <a:off x="5786004" y="480547"/>
          <a:ext cx="1928668" cy="4079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PWHOIS</a:t>
          </a:r>
          <a:endParaRPr lang="zh-CN" altLang="en-US" sz="1700" kern="1200" dirty="0"/>
        </a:p>
      </dsp:txBody>
      <dsp:txXfrm>
        <a:off x="5786004" y="480547"/>
        <a:ext cx="1928668" cy="407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C8EC3-F2D3-462F-B3AF-6718442526F7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8A9C1-3B09-42A7-9642-E19917F22518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1</a:t>
          </a:r>
          <a:r>
            <a:rPr lang="zh-CN" altLang="en-US" sz="3900" kern="1200" dirty="0"/>
            <a:t>、</a:t>
          </a:r>
          <a:r>
            <a:rPr lang="zh-CN" sz="3900" kern="1200" dirty="0"/>
            <a:t>评估事件威胁等级</a:t>
          </a:r>
          <a:endParaRPr lang="en-US" sz="3900" kern="1200" dirty="0"/>
        </a:p>
      </dsp:txBody>
      <dsp:txXfrm>
        <a:off x="2175669" y="0"/>
        <a:ext cx="8339931" cy="924659"/>
      </dsp:txXfrm>
    </dsp:sp>
    <dsp:sp modelId="{7ECD2FF9-BC8C-4A87-B675-9A76B09CC066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07BDD-9362-464F-9BED-BC2120AA7006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2</a:t>
          </a:r>
          <a:r>
            <a:rPr lang="zh-CN" altLang="en-US" sz="3900" kern="1200" dirty="0"/>
            <a:t>、</a:t>
          </a:r>
          <a:r>
            <a:rPr lang="zh-CN" sz="3900" kern="1200" dirty="0"/>
            <a:t>“一窝端”</a:t>
          </a:r>
        </a:p>
      </dsp:txBody>
      <dsp:txXfrm>
        <a:off x="2175669" y="924659"/>
        <a:ext cx="8339931" cy="924659"/>
      </dsp:txXfrm>
    </dsp:sp>
    <dsp:sp modelId="{B5F58AD3-61F1-4DC3-B3C8-CFF5D58F167B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6A1E4-86A4-47F1-BBC7-1BB7980E8C32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3</a:t>
          </a:r>
          <a:r>
            <a:rPr lang="zh-CN" altLang="en-US" sz="3900" kern="1200" dirty="0"/>
            <a:t>、</a:t>
          </a:r>
          <a:r>
            <a:rPr lang="zh-CN" sz="3900" kern="1200" dirty="0"/>
            <a:t>预测未来攻击</a:t>
          </a:r>
        </a:p>
      </dsp:txBody>
      <dsp:txXfrm>
        <a:off x="2175669" y="1849318"/>
        <a:ext cx="8339931" cy="924659"/>
      </dsp:txXfrm>
    </dsp:sp>
    <dsp:sp modelId="{EBCDBF32-0A34-4346-BA0B-97BDCC3C3A39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9492E-9BB7-4B7D-B417-4944E00A0594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4</a:t>
          </a:r>
          <a:r>
            <a:rPr lang="zh-CN" altLang="en-US" sz="3900" kern="1200" dirty="0"/>
            <a:t>、</a:t>
          </a:r>
          <a:r>
            <a:rPr lang="zh-CN" sz="3900" kern="1200" dirty="0"/>
            <a:t>防御能力</a:t>
          </a:r>
        </a:p>
      </dsp:txBody>
      <dsp:txXfrm>
        <a:off x="2175669" y="2773977"/>
        <a:ext cx="8339931" cy="924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E199D-2806-4F93-A425-BD9AAE4FE041}">
      <dsp:nvSpPr>
        <dsp:cNvPr id="0" name=""/>
        <dsp:cNvSpPr/>
      </dsp:nvSpPr>
      <dsp:spPr>
        <a:xfrm>
          <a:off x="2490636" y="757"/>
          <a:ext cx="1398744" cy="909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样本分析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提取</a:t>
          </a:r>
          <a:r>
            <a:rPr lang="en-US" altLang="zh-CN" sz="1100" kern="1200" dirty="0"/>
            <a:t>CC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提取</a:t>
          </a:r>
          <a:r>
            <a:rPr lang="en-US" altLang="zh-CN" sz="1100" kern="1200" dirty="0"/>
            <a:t>Yara</a:t>
          </a:r>
          <a:r>
            <a:rPr lang="zh-CN" altLang="en-US" sz="1100" kern="1200" dirty="0"/>
            <a:t>等规则</a:t>
          </a:r>
        </a:p>
      </dsp:txBody>
      <dsp:txXfrm>
        <a:off x="2535019" y="45140"/>
        <a:ext cx="1309978" cy="820417"/>
      </dsp:txXfrm>
    </dsp:sp>
    <dsp:sp modelId="{8E0B42D5-1070-463B-A0A7-3950B2951EA6}">
      <dsp:nvSpPr>
        <dsp:cNvPr id="0" name=""/>
        <dsp:cNvSpPr/>
      </dsp:nvSpPr>
      <dsp:spPr>
        <a:xfrm>
          <a:off x="1686671" y="455349"/>
          <a:ext cx="3006674" cy="3006674"/>
        </a:xfrm>
        <a:custGeom>
          <a:avLst/>
          <a:gdLst/>
          <a:ahLst/>
          <a:cxnLst/>
          <a:rect l="0" t="0" r="0" b="0"/>
          <a:pathLst>
            <a:path>
              <a:moveTo>
                <a:pt x="2396171" y="293845"/>
              </a:moveTo>
              <a:arcTo wR="1503337" hR="1503337" stAng="18386061" swAng="16352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AC0CA-097B-4406-BD84-8799AC8B26EE}">
      <dsp:nvSpPr>
        <dsp:cNvPr id="0" name=""/>
        <dsp:cNvSpPr/>
      </dsp:nvSpPr>
      <dsp:spPr>
        <a:xfrm>
          <a:off x="3993974" y="1504095"/>
          <a:ext cx="1398744" cy="909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溯源分析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/>
            <a:t> </a:t>
          </a:r>
          <a:r>
            <a:rPr lang="zh-CN" altLang="en-US" sz="1100" kern="1200" dirty="0"/>
            <a:t>提取</a:t>
          </a:r>
          <a:r>
            <a:rPr lang="en-US" altLang="zh-CN" sz="1100" kern="1200" dirty="0"/>
            <a:t>IOC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/>
            <a:t> </a:t>
          </a:r>
          <a:r>
            <a:rPr lang="zh-CN" altLang="en-US" sz="1100" kern="1200" dirty="0"/>
            <a:t>提取</a:t>
          </a:r>
          <a:r>
            <a:rPr lang="en-US" altLang="zh-CN" sz="1100" kern="1200" dirty="0"/>
            <a:t>TTP</a:t>
          </a:r>
          <a:endParaRPr lang="zh-CN" altLang="en-US" sz="1100" kern="1200" dirty="0"/>
        </a:p>
      </dsp:txBody>
      <dsp:txXfrm>
        <a:off x="4038357" y="1548478"/>
        <a:ext cx="1309978" cy="820417"/>
      </dsp:txXfrm>
    </dsp:sp>
    <dsp:sp modelId="{BC98D751-17C4-4E82-9261-67970CEBE3A0}">
      <dsp:nvSpPr>
        <dsp:cNvPr id="0" name=""/>
        <dsp:cNvSpPr/>
      </dsp:nvSpPr>
      <dsp:spPr>
        <a:xfrm>
          <a:off x="1686671" y="455349"/>
          <a:ext cx="3006674" cy="3006674"/>
        </a:xfrm>
        <a:custGeom>
          <a:avLst/>
          <a:gdLst/>
          <a:ahLst/>
          <a:cxnLst/>
          <a:rect l="0" t="0" r="0" b="0"/>
          <a:pathLst>
            <a:path>
              <a:moveTo>
                <a:pt x="2850925" y="2169692"/>
              </a:moveTo>
              <a:arcTo wR="1503337" hR="1503337" stAng="1578688" swAng="16352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599B7-90AE-4427-A98B-7FDF83D38597}">
      <dsp:nvSpPr>
        <dsp:cNvPr id="0" name=""/>
        <dsp:cNvSpPr/>
      </dsp:nvSpPr>
      <dsp:spPr>
        <a:xfrm>
          <a:off x="2490636" y="3007432"/>
          <a:ext cx="1398744" cy="909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撰写追踪规则并入库</a:t>
          </a:r>
        </a:p>
      </dsp:txBody>
      <dsp:txXfrm>
        <a:off x="2535019" y="3051815"/>
        <a:ext cx="1309978" cy="820417"/>
      </dsp:txXfrm>
    </dsp:sp>
    <dsp:sp modelId="{E9E50F2E-A175-4C90-8E84-FB6F1B55AEEF}">
      <dsp:nvSpPr>
        <dsp:cNvPr id="0" name=""/>
        <dsp:cNvSpPr/>
      </dsp:nvSpPr>
      <dsp:spPr>
        <a:xfrm>
          <a:off x="1686671" y="455349"/>
          <a:ext cx="3006674" cy="3006674"/>
        </a:xfrm>
        <a:custGeom>
          <a:avLst/>
          <a:gdLst/>
          <a:ahLst/>
          <a:cxnLst/>
          <a:rect l="0" t="0" r="0" b="0"/>
          <a:pathLst>
            <a:path>
              <a:moveTo>
                <a:pt x="610503" y="2712829"/>
              </a:moveTo>
              <a:arcTo wR="1503337" hR="1503337" stAng="7586061" swAng="16352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31888-0B1F-4144-A409-5C56C77F367C}">
      <dsp:nvSpPr>
        <dsp:cNvPr id="0" name=""/>
        <dsp:cNvSpPr/>
      </dsp:nvSpPr>
      <dsp:spPr>
        <a:xfrm>
          <a:off x="987299" y="1504095"/>
          <a:ext cx="1398744" cy="909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监控追踪</a:t>
          </a:r>
        </a:p>
      </dsp:txBody>
      <dsp:txXfrm>
        <a:off x="1031682" y="1548478"/>
        <a:ext cx="1309978" cy="820417"/>
      </dsp:txXfrm>
    </dsp:sp>
    <dsp:sp modelId="{E1652B8F-AF93-4F28-9357-2076E690C00A}">
      <dsp:nvSpPr>
        <dsp:cNvPr id="0" name=""/>
        <dsp:cNvSpPr/>
      </dsp:nvSpPr>
      <dsp:spPr>
        <a:xfrm>
          <a:off x="1686671" y="455349"/>
          <a:ext cx="3006674" cy="3006674"/>
        </a:xfrm>
        <a:custGeom>
          <a:avLst/>
          <a:gdLst/>
          <a:ahLst/>
          <a:cxnLst/>
          <a:rect l="0" t="0" r="0" b="0"/>
          <a:pathLst>
            <a:path>
              <a:moveTo>
                <a:pt x="155749" y="836982"/>
              </a:moveTo>
              <a:arcTo wR="1503337" hR="1503337" stAng="12378688" swAng="16352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3T16:41:30.6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20421 11243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1951F-DF49-1A40-8FFF-608C0C6BD473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41978-B6BD-F04A-90A0-3424643BE6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61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各位朋友早上好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我是</a:t>
            </a:r>
            <a:r>
              <a:rPr lang="en-US" altLang="zh-CN" dirty="0"/>
              <a:t>XXX</a:t>
            </a:r>
            <a:r>
              <a:rPr lang="zh-CN" altLang="en-US" dirty="0"/>
              <a:t>，我今天以今年的‘“暗云”三代木马这个事件为例，给大家分享下情报在溯源与追踪中的价值和具体的追踪方法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57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、对于追踪分两个维度： 一个是样本维度，通过提取样本的一些静态特征，和代码块的指纹特征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、对于暗云我们就分别提取了木马的</a:t>
            </a:r>
            <a:r>
              <a:rPr lang="en-US" altLang="zh-CN" dirty="0" err="1"/>
              <a:t>yara</a:t>
            </a:r>
            <a:r>
              <a:rPr lang="zh-CN" altLang="en-US" dirty="0"/>
              <a:t>规则，用于后续的追踪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13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第二个是域名维度，首先看一下使用溯源分析模型对二代的</a:t>
            </a:r>
            <a:r>
              <a:rPr lang="en-US" altLang="zh-CN" dirty="0"/>
              <a:t>download </a:t>
            </a:r>
            <a:r>
              <a:rPr lang="zh-CN" altLang="en-US" dirty="0"/>
              <a:t>站点的分析结果图，事件是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330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号，不知道各位注意到没，我们发现跟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号那个图相比，新增了一个域名 </a:t>
            </a:r>
            <a:r>
              <a:rPr lang="en-US" altLang="zh-CN" dirty="0"/>
              <a:t>ms.maimai666.com</a:t>
            </a:r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 红色圈出来</a:t>
            </a:r>
            <a:r>
              <a:rPr lang="en-US" altLang="zh-CN" dirty="0" err="1"/>
              <a:t>maimai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32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这个是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号，不知道各位注意到没，我们发现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号那个图相比，又新增了一个域名 </a:t>
            </a:r>
            <a:r>
              <a:rPr lang="en-US" altLang="zh-CN" dirty="0"/>
              <a:t>acsewle.com</a:t>
            </a:r>
            <a:r>
              <a:rPr lang="zh-CN" altLang="en-US" dirty="0"/>
              <a:t>这么一个域名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387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我们截图三张溯源分析图最关键的部分，就是</a:t>
            </a:r>
            <a:r>
              <a:rPr lang="en-US" altLang="zh-CN" dirty="0"/>
              <a:t>89</a:t>
            </a:r>
            <a:r>
              <a:rPr lang="zh-CN" altLang="en-US" dirty="0"/>
              <a:t>这个</a:t>
            </a:r>
            <a:r>
              <a:rPr lang="en-US" altLang="zh-CN" dirty="0"/>
              <a:t>IP</a:t>
            </a:r>
            <a:r>
              <a:rPr lang="zh-CN" altLang="en-US" dirty="0"/>
              <a:t>的分析图，现象就是在这个</a:t>
            </a:r>
            <a:r>
              <a:rPr lang="en-US" altLang="zh-CN" dirty="0"/>
              <a:t>IP</a:t>
            </a:r>
            <a:r>
              <a:rPr lang="zh-CN" altLang="en-US" dirty="0"/>
              <a:t>上分别在</a:t>
            </a:r>
            <a:r>
              <a:rPr lang="en-US" altLang="zh-CN" dirty="0"/>
              <a:t>11</a:t>
            </a:r>
            <a:r>
              <a:rPr lang="zh-CN" altLang="en-US" dirty="0"/>
              <a:t>月份和</a:t>
            </a:r>
            <a:r>
              <a:rPr lang="en-US" altLang="zh-CN" dirty="0"/>
              <a:t>12</a:t>
            </a:r>
            <a:r>
              <a:rPr lang="zh-CN" altLang="en-US" dirty="0"/>
              <a:t>月份新增两个域名。</a:t>
            </a:r>
            <a:endParaRPr lang="en-US" altLang="zh-CN" dirty="0"/>
          </a:p>
          <a:p>
            <a:r>
              <a:rPr lang="zh-CN" altLang="en-US" dirty="0"/>
              <a:t>这两个域名后来发现就是暗云三代的</a:t>
            </a:r>
            <a:r>
              <a:rPr lang="en-US" altLang="zh-CN" dirty="0"/>
              <a:t>download </a:t>
            </a:r>
            <a:r>
              <a:rPr lang="zh-CN" altLang="en-US" dirty="0"/>
              <a:t>和 </a:t>
            </a:r>
            <a:r>
              <a:rPr lang="en-US" altLang="zh-CN" dirty="0"/>
              <a:t>c2</a:t>
            </a:r>
            <a:r>
              <a:rPr lang="zh-CN" altLang="en-US" dirty="0"/>
              <a:t>域名。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这就引出来一个“假如”。 那就是假如我们对二代做了监控，那么我们就可以在</a:t>
            </a:r>
            <a:r>
              <a:rPr lang="en-US" altLang="zh-CN" dirty="0"/>
              <a:t>11</a:t>
            </a:r>
            <a:r>
              <a:rPr lang="zh-CN" altLang="en-US" dirty="0"/>
              <a:t>月份和</a:t>
            </a:r>
            <a:r>
              <a:rPr lang="en-US" altLang="zh-CN" dirty="0"/>
              <a:t>12</a:t>
            </a:r>
            <a:r>
              <a:rPr lang="zh-CN" altLang="en-US" dirty="0"/>
              <a:t>月份发现暗云三代的最新活动，如果将情报下发到企业环境中做检测，</a:t>
            </a:r>
            <a:endParaRPr lang="en-US" altLang="zh-CN" dirty="0"/>
          </a:p>
          <a:p>
            <a:r>
              <a:rPr lang="zh-CN" altLang="en-US" dirty="0"/>
              <a:t>是不是就可以迅速发现暗云的最新活动并拦截？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 当然有一点必须实事求是的讲，我们当时并没有关注到暗云这个木马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095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下面基于暗云这个事件的分析，我们总结归纳下如何用情报建立溯源与追踪的能力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87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大家可以简单回顾下刚才暗云木马分析过程中需要那些能力？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首先是暗云木马的初步分析，提取</a:t>
            </a:r>
            <a:r>
              <a:rPr lang="en-US" altLang="zh-CN" dirty="0"/>
              <a:t>CC</a:t>
            </a:r>
            <a:r>
              <a:rPr lang="zh-CN" altLang="en-US" dirty="0"/>
              <a:t>等域名以及</a:t>
            </a:r>
            <a:r>
              <a:rPr lang="en-US" altLang="zh-CN" dirty="0"/>
              <a:t>Yara</a:t>
            </a:r>
            <a:r>
              <a:rPr lang="zh-CN" altLang="en-US" dirty="0"/>
              <a:t>规则；然后是依靠提取的恶意域名进行溯源分析，发现更多的</a:t>
            </a:r>
            <a:r>
              <a:rPr lang="en-US" altLang="zh-CN" dirty="0"/>
              <a:t>CC</a:t>
            </a:r>
            <a:r>
              <a:rPr lang="zh-CN" altLang="en-US" dirty="0"/>
              <a:t>，同时提取了其他的画像特征。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 进一步利用这些画像信息进行多个维度的追踪，包括样本维度，网络维度等等，当前前提是需要有专门数据存储系统来保存，这块不重要，但是不可或缺。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 因此总结下来，就是这几个维度能力的建立，分别是样本分析能力 ，溯源分析能力，画像沉淀能力，监控追踪能力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 下面就具体介绍一下分别如何建立这些能力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263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首先是样本分析能力，这个很简单，也最传统，依靠多引擎和沙箱对样本进行一个定性分析和详细的动态分析</a:t>
            </a:r>
            <a:endParaRPr lang="en-US" altLang="zh-CN" dirty="0"/>
          </a:p>
          <a:p>
            <a:r>
              <a:rPr lang="zh-CN" altLang="en-US" dirty="0"/>
              <a:t>然后分别提取出来对应的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 </a:t>
            </a:r>
            <a:r>
              <a:rPr lang="en-US" altLang="zh-CN" dirty="0"/>
              <a:t>CC</a:t>
            </a:r>
            <a:r>
              <a:rPr lang="zh-CN" altLang="en-US" dirty="0"/>
              <a:t>是什么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 </a:t>
            </a:r>
            <a:r>
              <a:rPr lang="en-US" altLang="zh-CN" dirty="0" err="1"/>
              <a:t>yara</a:t>
            </a:r>
            <a:r>
              <a:rPr lang="zh-CN" altLang="en-US" dirty="0"/>
              <a:t>规则是什么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 通信协议特征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 以及样本执行过程中的关键行为，在沙箱里面体现出来就是行为签名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更高一个</a:t>
            </a:r>
            <a:r>
              <a:rPr lang="en-US" altLang="zh-CN" dirty="0"/>
              <a:t>level</a:t>
            </a:r>
            <a:r>
              <a:rPr lang="zh-CN" altLang="en-US" dirty="0"/>
              <a:t>的就是国外非盈利机构</a:t>
            </a:r>
            <a:r>
              <a:rPr lang="en-US" altLang="zh-CN" dirty="0" err="1"/>
              <a:t>Mitre</a:t>
            </a:r>
            <a:r>
              <a:rPr lang="zh-CN" altLang="en-US" dirty="0"/>
              <a:t>提出的</a:t>
            </a:r>
            <a:r>
              <a:rPr lang="en-US" altLang="zh-CN" dirty="0"/>
              <a:t>ATT&amp;CK</a:t>
            </a:r>
            <a:r>
              <a:rPr lang="zh-CN" altLang="en-US" dirty="0"/>
              <a:t>模型，这个是从样本维度用于检测内网横向移动的一个模型，属于对</a:t>
            </a:r>
            <a:r>
              <a:rPr lang="en-US" altLang="zh-CN" dirty="0" err="1"/>
              <a:t>killchain</a:t>
            </a:r>
            <a:r>
              <a:rPr lang="zh-CN" altLang="en-US" dirty="0"/>
              <a:t>的后面几个阶段的</a:t>
            </a:r>
            <a:endParaRPr lang="en-US" altLang="zh-CN" dirty="0"/>
          </a:p>
          <a:p>
            <a:r>
              <a:rPr lang="zh-CN" altLang="en-US" dirty="0"/>
              <a:t>更细粒度的划分，这个模型总结了近年来的活跃</a:t>
            </a:r>
            <a:r>
              <a:rPr lang="en-US" altLang="zh-CN" dirty="0"/>
              <a:t>APT</a:t>
            </a:r>
            <a:r>
              <a:rPr lang="zh-CN" altLang="en-US" dirty="0"/>
              <a:t>攻击事件中的手法，形成的一个模型。 跟沙箱签名类似，我们也开始使用这个模型对一些高级团伙的</a:t>
            </a:r>
            <a:endParaRPr lang="en-US" altLang="zh-CN" dirty="0"/>
          </a:p>
          <a:p>
            <a:r>
              <a:rPr lang="zh-CN" altLang="en-US" dirty="0"/>
              <a:t>攻击行动进行区分。国外包括</a:t>
            </a:r>
            <a:r>
              <a:rPr lang="en-US" altLang="zh-CN" dirty="0"/>
              <a:t>PA</a:t>
            </a:r>
            <a:r>
              <a:rPr lang="zh-CN" altLang="en-US" dirty="0"/>
              <a:t>、</a:t>
            </a:r>
            <a:r>
              <a:rPr lang="en-US" altLang="zh-CN" dirty="0"/>
              <a:t>Endgame</a:t>
            </a:r>
            <a:r>
              <a:rPr lang="zh-CN" altLang="en-US" dirty="0"/>
              <a:t>这些安全公司也已经开始使用这个模型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右边是两个具体的</a:t>
            </a:r>
            <a:r>
              <a:rPr lang="en-US" altLang="zh-CN" dirty="0"/>
              <a:t>project</a:t>
            </a:r>
            <a:r>
              <a:rPr lang="zh-CN" altLang="en-US" dirty="0"/>
              <a:t>，供大家参考用的。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55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其次就是溯源分析能力，这块依赖于后台的追踪溯源模型，模型的关联因子包括如下几个 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 域名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 </a:t>
            </a:r>
            <a:r>
              <a:rPr lang="en-US" altLang="zh-CN" dirty="0"/>
              <a:t>IP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PDNS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） </a:t>
            </a:r>
            <a:r>
              <a:rPr lang="en-US" altLang="zh-CN" dirty="0" err="1"/>
              <a:t>Whois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关联完毕后原始形状可能会类似一个蜘蛛网，这个图可能非常的发散，不可读。这种图是需要想办法进行进一步的过滤的。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032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具体的关联方式是这个样子的：</a:t>
            </a:r>
            <a:endParaRPr lang="en-US" altLang="zh-CN" dirty="0"/>
          </a:p>
          <a:p>
            <a:r>
              <a:rPr lang="zh-CN" altLang="en-US" dirty="0"/>
              <a:t>比如对于域名来说，需要分析这个域名有那些子域名、曾经解析过那些</a:t>
            </a:r>
            <a:r>
              <a:rPr lang="en-US" altLang="zh-CN" dirty="0"/>
              <a:t>IP</a:t>
            </a:r>
            <a:r>
              <a:rPr lang="zh-CN" altLang="en-US" dirty="0"/>
              <a:t>、有那些</a:t>
            </a:r>
            <a:r>
              <a:rPr lang="en-US" altLang="zh-CN" dirty="0"/>
              <a:t>Hash</a:t>
            </a:r>
            <a:r>
              <a:rPr lang="zh-CN" altLang="en-US" dirty="0"/>
              <a:t>连接过、以及这个域名的曾经被那些邮箱注册过，以及曾经和当前被那些人注册过。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其他的我就不在一一说明了。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56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从“暗云”木马这个具体事件响应分析过程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今年爆发的一个安全事件  企业机器被攻陷用于  对外发起</a:t>
            </a:r>
            <a:r>
              <a:rPr lang="en-US" altLang="zh-CN" dirty="0"/>
              <a:t>DDoS</a:t>
            </a:r>
            <a:r>
              <a:rPr lang="zh-CN" altLang="en-US" dirty="0"/>
              <a:t>攻击 我们做了分析 溯源到本后的人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 抽象出用情报溯源和追踪安全事件、团伙的一些方法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 最后是展示下我们的一些溯源与追踪的成果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9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前面说过，关联出来的图会是一个网状的图，信息不可读，需要进行过滤，那么具体过滤的方式有那些？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238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进一步，经过过滤后的图还需要判断剩下的所有节点中，那些跟输入的域名同源的，具体的判断方法有以下几种：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297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前面说完了溯源追踪能力，我们现在能够进一步进行拓线分析了，能否发现攻击者拥有那些域名，以及攻击者的画像信息有那些。</a:t>
            </a:r>
            <a:endParaRPr lang="en-US" altLang="zh-CN" dirty="0"/>
          </a:p>
          <a:p>
            <a:r>
              <a:rPr lang="zh-CN" altLang="en-US" dirty="0"/>
              <a:t>那么下一步就是根据画像出来的结果进行后续的追踪，那么大概的追踪流程是这个样子的：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 首先是要有足够多的基础数据，包括样本维度的数据，域名维度的数据，</a:t>
            </a:r>
            <a:r>
              <a:rPr lang="en-US" altLang="zh-CN" dirty="0"/>
              <a:t>Passive DNS</a:t>
            </a:r>
            <a:r>
              <a:rPr lang="zh-CN" altLang="en-US" dirty="0"/>
              <a:t>的数据以及</a:t>
            </a:r>
            <a:r>
              <a:rPr lang="en-US" altLang="zh-CN" dirty="0" err="1"/>
              <a:t>whois</a:t>
            </a:r>
            <a:r>
              <a:rPr lang="zh-CN" altLang="en-US" dirty="0"/>
              <a:t>和历史</a:t>
            </a:r>
            <a:r>
              <a:rPr lang="en-US" altLang="zh-CN" dirty="0" err="1"/>
              <a:t>whois</a:t>
            </a:r>
            <a:r>
              <a:rPr lang="zh-CN" altLang="en-US" dirty="0"/>
              <a:t>的数据。</a:t>
            </a:r>
            <a:endParaRPr lang="en-US" altLang="zh-CN" dirty="0"/>
          </a:p>
          <a:p>
            <a:r>
              <a:rPr lang="zh-CN" altLang="en-US" dirty="0"/>
              <a:t>基础数据是根本，如果基础数据的来源不够丰富，覆盖度不够全，那么你的追踪结果就会有遗漏。有一个比喻就是“巧妇难为无米之炊”</a:t>
            </a:r>
            <a:endParaRPr lang="en-US" altLang="zh-CN" dirty="0"/>
          </a:p>
          <a:p>
            <a:r>
              <a:rPr lang="zh-CN" altLang="en-US" dirty="0"/>
              <a:t>就是这个道理。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 然后使用这些基础数据经过追踪模型的分析，得到疑似的结果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 然后分析师开始人工确认。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这个过程中追踪模型的准确度越高，那么后续分析师人工介入的就会越少，效率也就越高。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063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下面我们看下具体的追踪模型是如何的？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 第一个就是基于样本的追踪模型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89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</a:t>
            </a:r>
            <a:r>
              <a:rPr lang="en-US" altLang="zh-CN" dirty="0"/>
              <a:t>Word</a:t>
            </a:r>
            <a:r>
              <a:rPr lang="zh-CN" altLang="en-US" dirty="0"/>
              <a:t>样本拿到了白象 </a:t>
            </a:r>
            <a:r>
              <a:rPr lang="en-US" altLang="zh-CN" dirty="0"/>
              <a:t>97</a:t>
            </a:r>
            <a:r>
              <a:rPr lang="zh-CN" altLang="en-US" dirty="0"/>
              <a:t>条的攻击用域名资产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555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916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新增标题 </a:t>
            </a:r>
            <a:r>
              <a:rPr lang="en-US" altLang="zh-CN" dirty="0"/>
              <a:t>- </a:t>
            </a:r>
            <a:r>
              <a:rPr lang="zh-CN" altLang="en-US" dirty="0"/>
              <a:t>上百个黑客团伙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837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99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、微信公众号发布安全事件分析报告，</a:t>
            </a:r>
            <a:r>
              <a:rPr lang="en-US" altLang="zh-CN" dirty="0"/>
              <a:t>《2017</a:t>
            </a:r>
            <a:r>
              <a:rPr lang="zh-CN" altLang="en-US" dirty="0"/>
              <a:t>年度的安全事件汇编报告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、“</a:t>
            </a:r>
            <a:r>
              <a:rPr lang="en-US" altLang="zh-CN" dirty="0"/>
              <a:t>Gartner</a:t>
            </a:r>
            <a:r>
              <a:rPr lang="zh-CN" altLang="en-US" dirty="0"/>
              <a:t>基于已知“ ”只能发现已知攻击” “假如我是第一个被攻击目标，你们就没办法检测”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2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首先澄清一个“溯源”的概念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安服的朋友经常做企业内部攻击的取证分析， 发现入侵的路径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 我今天分享的不是这种“溯源”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 是取证完毕后，总结攻击者画像的过程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86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加一页： 难点是什么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 只拿到一个域名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624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暗云木马从</a:t>
            </a:r>
            <a:r>
              <a:rPr lang="en-US" altLang="zh-CN" dirty="0"/>
              <a:t>15</a:t>
            </a:r>
            <a:r>
              <a:rPr lang="zh-CN" altLang="en-US" dirty="0"/>
              <a:t>年开始活跃，分别在</a:t>
            </a:r>
            <a:r>
              <a:rPr lang="en-US" altLang="zh-CN" dirty="0"/>
              <a:t>16</a:t>
            </a:r>
            <a:r>
              <a:rPr lang="zh-CN" altLang="en-US" dirty="0"/>
              <a:t>年初衍变成“暗云”二代，</a:t>
            </a:r>
            <a:r>
              <a:rPr lang="en-US" altLang="zh-CN" dirty="0"/>
              <a:t>16</a:t>
            </a:r>
            <a:r>
              <a:rPr lang="zh-CN" altLang="en-US" dirty="0"/>
              <a:t>年底至</a:t>
            </a:r>
            <a:r>
              <a:rPr lang="en-US" altLang="zh-CN" dirty="0"/>
              <a:t>17</a:t>
            </a:r>
            <a:r>
              <a:rPr lang="zh-CN" altLang="en-US" dirty="0"/>
              <a:t>年初衍变至暗云三代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主要的危害也从一代的“刷流量”转变成“</a:t>
            </a:r>
            <a:r>
              <a:rPr lang="en-US" altLang="zh-CN" dirty="0"/>
              <a:t>DDoS</a:t>
            </a:r>
            <a:r>
              <a:rPr lang="zh-CN" altLang="en-US" dirty="0"/>
              <a:t>”攻击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 同时暗云木马属于</a:t>
            </a:r>
            <a:r>
              <a:rPr lang="en-US" altLang="zh-CN" dirty="0" err="1"/>
              <a:t>Bootkit</a:t>
            </a:r>
            <a:r>
              <a:rPr lang="zh-CN" altLang="en-US" dirty="0"/>
              <a:t>类的木马，会修改</a:t>
            </a:r>
            <a:r>
              <a:rPr lang="en-US" altLang="zh-CN" dirty="0"/>
              <a:t>MBR</a:t>
            </a:r>
            <a:r>
              <a:rPr lang="zh-CN" altLang="en-US" dirty="0"/>
              <a:t>进行驻留，同时拥有多个自保护的内核模块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 同时暗云木马隐蔽性极强，使用了合法的数字签名，从安装、执行等多个阶段直接使用</a:t>
            </a:r>
            <a:r>
              <a:rPr lang="en-US" altLang="zh-CN" dirty="0"/>
              <a:t>shellcode</a:t>
            </a:r>
            <a:r>
              <a:rPr lang="zh-CN" altLang="en-US" dirty="0"/>
              <a:t>方式。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 同时还有其他特别，比如传播依靠</a:t>
            </a:r>
            <a:r>
              <a:rPr lang="en-US" altLang="zh-CN" dirty="0"/>
              <a:t>patch</a:t>
            </a:r>
            <a:r>
              <a:rPr lang="zh-CN" altLang="en-US" dirty="0"/>
              <a:t>游戏客户端的方式，感染量在百万级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86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06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acsewle.com </a:t>
            </a:r>
            <a:r>
              <a:rPr lang="zh-CN" altLang="en-US" dirty="0"/>
              <a:t>这个域名是暗云三代的</a:t>
            </a:r>
            <a:r>
              <a:rPr lang="en-US" altLang="zh-CN" dirty="0"/>
              <a:t>download </a:t>
            </a:r>
            <a:r>
              <a:rPr lang="zh-CN" altLang="en-US" dirty="0"/>
              <a:t>站点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、我们通过溯源分析模型，对这个域名做了溯源分析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、红色标红的就是我们认为属于“暗云”组织拥有的资产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、整个关联分析的过程就是基于</a:t>
            </a:r>
            <a:r>
              <a:rPr lang="en-US" altLang="zh-CN" dirty="0"/>
              <a:t>PDNS</a:t>
            </a:r>
            <a:r>
              <a:rPr lang="zh-CN" altLang="en-US" dirty="0"/>
              <a:t>、</a:t>
            </a:r>
            <a:r>
              <a:rPr lang="en-US" altLang="zh-CN" dirty="0" err="1"/>
              <a:t>whois</a:t>
            </a:r>
            <a:r>
              <a:rPr lang="zh-CN" altLang="en-US" dirty="0"/>
              <a:t>、</a:t>
            </a:r>
            <a:r>
              <a:rPr lang="en-US" altLang="zh-CN" dirty="0"/>
              <a:t>Hash</a:t>
            </a:r>
            <a:r>
              <a:rPr lang="zh-CN" altLang="en-US" dirty="0"/>
              <a:t>这些数据的关联分析过程，当然还会有去噪音的过程。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、经过各个层面的分析和处理后，呈现出来这么一幅图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njmmy.com c2tongji.b5156.com 2tf1.com </a:t>
            </a:r>
            <a:r>
              <a:rPr lang="zh-CN" altLang="en-US" dirty="0"/>
              <a:t>这些属于暗云安装过程中的</a:t>
            </a:r>
            <a:r>
              <a:rPr lang="en-US" altLang="zh-CN" dirty="0"/>
              <a:t>C2</a:t>
            </a:r>
            <a:r>
              <a:rPr lang="zh-CN" altLang="en-US" dirty="0"/>
              <a:t>及</a:t>
            </a:r>
            <a:r>
              <a:rPr lang="en-US" altLang="zh-CN" dirty="0"/>
              <a:t>download </a:t>
            </a:r>
            <a:r>
              <a:rPr lang="zh-CN" altLang="en-US" dirty="0"/>
              <a:t>站点</a:t>
            </a:r>
            <a:endParaRPr lang="en-US" altLang="zh-CN" dirty="0"/>
          </a:p>
          <a:p>
            <a:r>
              <a:rPr lang="en-US" altLang="zh-CN" dirty="0"/>
              <a:t>Ms.maimai666.com</a:t>
            </a:r>
            <a:r>
              <a:rPr lang="zh-CN" altLang="en-US" dirty="0"/>
              <a:t>属于暗云主体执行过程中的</a:t>
            </a:r>
            <a:r>
              <a:rPr lang="en-US" altLang="zh-CN" dirty="0"/>
              <a:t>C2 site</a:t>
            </a:r>
          </a:p>
          <a:p>
            <a:r>
              <a:rPr lang="en-US" altLang="zh-CN" dirty="0"/>
              <a:t>7</a:t>
            </a:r>
            <a:r>
              <a:rPr lang="zh-CN" altLang="en-US" dirty="0"/>
              <a:t>、通过溯源分析模型，我们使用一个</a:t>
            </a:r>
            <a:r>
              <a:rPr lang="en-US" altLang="zh-CN" dirty="0"/>
              <a:t>acsewle.com</a:t>
            </a:r>
            <a:r>
              <a:rPr lang="zh-CN" altLang="en-US" dirty="0"/>
              <a:t> 这么一个域名还原出来暗云三代的多个攻击用域名，不用木马分析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haossk.com </a:t>
            </a:r>
            <a:r>
              <a:rPr lang="zh-CN" altLang="en-US" dirty="0"/>
              <a:t>是暗云二代的</a:t>
            </a:r>
            <a:r>
              <a:rPr lang="en-US" altLang="zh-CN" dirty="0"/>
              <a:t>download </a:t>
            </a:r>
            <a:r>
              <a:rPr lang="zh-CN" altLang="en-US" dirty="0"/>
              <a:t>站点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58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 标题修改 </a:t>
            </a:r>
            <a:r>
              <a:rPr lang="en-US" altLang="zh-CN" dirty="0"/>
              <a:t>– TTP</a:t>
            </a:r>
            <a:r>
              <a:rPr lang="zh-CN" altLang="en-US" dirty="0"/>
              <a:t>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3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13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8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36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1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09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8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57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3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2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32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77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0016-5DB8-B943-9994-30D8B73AED87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40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jmmy.com/" TargetMode="External"/><Relationship Id="rId3" Type="http://schemas.openxmlformats.org/officeDocument/2006/relationships/hyperlink" Target="https://z.threatbook.cn/query?q=d.megapower.cc" TargetMode="External"/><Relationship Id="rId7" Type="http://schemas.openxmlformats.org/officeDocument/2006/relationships/hyperlink" Target="http://www.2tf1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a0x.com/" TargetMode="External"/><Relationship Id="rId5" Type="http://schemas.openxmlformats.org/officeDocument/2006/relationships/hyperlink" Target="https://z.threatbook.cn/query?q=q.maimai666.com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z.threatbook.cn/ip/23.234.51.80" TargetMode="External"/><Relationship Id="rId9" Type="http://schemas.openxmlformats.org/officeDocument/2006/relationships/hyperlink" Target="https://z.threatbook.cn/query?q=c2tongji.b5156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sewl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6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木马溯源分析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TTP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342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23.234.26.89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与“暗云”二代的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 haossk.com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存在关联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/>
              <a:t>23.234.13.65 -&gt; </a:t>
            </a:r>
            <a:r>
              <a:rPr lang="en-US" altLang="zh-CN" dirty="0">
                <a:hlinkClick r:id="rId3"/>
              </a:rPr>
              <a:t>d.megapower.cc</a:t>
            </a:r>
            <a:r>
              <a:rPr lang="en-US" altLang="zh-CN" dirty="0"/>
              <a:t> -&gt; </a:t>
            </a:r>
            <a:r>
              <a:rPr lang="en-US" altLang="zh-CN" dirty="0">
                <a:hlinkClick r:id="rId4"/>
              </a:rPr>
              <a:t>23.234.51.80</a:t>
            </a:r>
            <a:r>
              <a:rPr lang="en-US" altLang="zh-CN" dirty="0"/>
              <a:t> -&gt; </a:t>
            </a:r>
            <a:r>
              <a:rPr lang="en-US" altLang="zh-CN" dirty="0">
                <a:hlinkClick r:id="rId5"/>
              </a:rPr>
              <a:t>q.maimai666.com</a:t>
            </a:r>
            <a:r>
              <a:rPr lang="en-US" altLang="zh-CN" dirty="0"/>
              <a:t> &amp; </a:t>
            </a:r>
            <a:r>
              <a:rPr lang="en-US" altLang="zh-CN" dirty="0">
                <a:hlinkClick r:id="rId6"/>
              </a:rPr>
              <a:t>www.1a0x.com</a:t>
            </a:r>
            <a:r>
              <a:rPr lang="en-US" altLang="zh-CN" dirty="0"/>
              <a:t> &amp; </a:t>
            </a:r>
            <a:r>
              <a:rPr lang="en-US" altLang="zh-CN" dirty="0">
                <a:hlinkClick r:id="rId7"/>
              </a:rPr>
              <a:t>www.2tf1.com</a:t>
            </a:r>
            <a:r>
              <a:rPr lang="en-US" altLang="zh-CN" dirty="0"/>
              <a:t> -&gt; </a:t>
            </a:r>
            <a:r>
              <a:rPr lang="en-US" altLang="zh-CN" dirty="0">
                <a:hlinkClick r:id="rId8"/>
              </a:rPr>
              <a:t>www.njmmy.com</a:t>
            </a:r>
            <a:r>
              <a:rPr lang="en-US" altLang="zh-CN" dirty="0"/>
              <a:t> &amp; </a:t>
            </a:r>
            <a:r>
              <a:rPr lang="en-US" altLang="zh-CN" dirty="0">
                <a:hlinkClick r:id="rId9"/>
              </a:rPr>
              <a:t>c2tongji.b5156.com</a:t>
            </a:r>
            <a:endParaRPr lang="en-US" altLang="zh-CN" dirty="0"/>
          </a:p>
          <a:p>
            <a:r>
              <a:rPr lang="zh-CN" altLang="en-US" dirty="0"/>
              <a:t>基础设施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23.234.51.**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23.234.13.**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网段</a:t>
            </a:r>
            <a:endParaRPr lang="en-US" altLang="zh-CN" dirty="0"/>
          </a:p>
          <a:p>
            <a:pPr lvl="1"/>
            <a:r>
              <a:rPr lang="en-US" altLang="zh-CN" dirty="0"/>
              <a:t>xundns.com</a:t>
            </a:r>
          </a:p>
          <a:p>
            <a:pPr lvl="1"/>
            <a:r>
              <a:rPr lang="en-US" altLang="zh-CN" dirty="0"/>
              <a:t>cdn10000.com</a:t>
            </a: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条资产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B9D95C-A704-44F2-8310-8F9DBA93D7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750" y="4600640"/>
            <a:ext cx="4345677" cy="1535299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D16D13EF-9E09-48BB-8B91-7521C2CECAC7}"/>
              </a:ext>
            </a:extLst>
          </p:cNvPr>
          <p:cNvSpPr/>
          <p:nvPr/>
        </p:nvSpPr>
        <p:spPr>
          <a:xfrm rot="20984932">
            <a:off x="2919357" y="5618362"/>
            <a:ext cx="4367137" cy="25080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AE17B35-DD55-4BEF-B70A-8BCA2E142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0515" y="1825624"/>
            <a:ext cx="5338518" cy="502148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93BB2EE-8E05-45DF-B6EB-4DAA6617C163}"/>
              </a:ext>
            </a:extLst>
          </p:cNvPr>
          <p:cNvSpPr txBox="1">
            <a:spLocks/>
          </p:cNvSpPr>
          <p:nvPr/>
        </p:nvSpPr>
        <p:spPr>
          <a:xfrm>
            <a:off x="838200" y="7852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木马追踪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Yara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</a:p>
        </p:txBody>
      </p:sp>
    </p:spTree>
    <p:extLst>
      <p:ext uri="{BB962C8B-B14F-4D97-AF65-F5344CB8AC3E}">
        <p14:creationId xmlns:p14="http://schemas.microsoft.com/office/powerpoint/2010/main" val="137384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木马追踪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25B4D2-739D-4266-B2A9-10D241F4DF48}"/>
              </a:ext>
            </a:extLst>
          </p:cNvPr>
          <p:cNvSpPr txBox="1"/>
          <p:nvPr/>
        </p:nvSpPr>
        <p:spPr>
          <a:xfrm>
            <a:off x="550718" y="2763983"/>
            <a:ext cx="19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2016.4.18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C7638-D3D5-4CE7-A951-8C959D5E8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660BD-8FB1-43C7-BDE3-D6C3E98E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18" y="1573432"/>
            <a:ext cx="8178340" cy="46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木马追踪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0C1499-4399-4D79-97FB-21252782B909}"/>
              </a:ext>
            </a:extLst>
          </p:cNvPr>
          <p:cNvSpPr txBox="1"/>
          <p:nvPr/>
        </p:nvSpPr>
        <p:spPr>
          <a:xfrm>
            <a:off x="550718" y="2763983"/>
            <a:ext cx="19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2016.11.3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42077-FEA0-44E7-A079-25C1A44D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246" y="1545020"/>
            <a:ext cx="8376036" cy="50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3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木马追踪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C3CB0-EC34-4400-AEB0-39FDC1015100}"/>
              </a:ext>
            </a:extLst>
          </p:cNvPr>
          <p:cNvSpPr txBox="1"/>
          <p:nvPr/>
        </p:nvSpPr>
        <p:spPr>
          <a:xfrm>
            <a:off x="550718" y="2763983"/>
            <a:ext cx="19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2016.12.18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10D2C-033B-4BA1-A9C5-1F7A34FA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83" y="1526102"/>
            <a:ext cx="7860114" cy="49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木马追踪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3832DCA-4211-4D88-B88E-91D8A0BE8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844385"/>
            <a:ext cx="5366905" cy="4291447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“暗云”三代大致开始活跃时间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F16497-A654-47DE-B13F-FCEBC0E8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294" y="106275"/>
            <a:ext cx="4712280" cy="1928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9D187D4-93A6-4BF4-BDAF-7FDE26A92E85}"/>
                  </a:ext>
                </a:extLst>
              </p14:cNvPr>
              <p14:cNvContentPartPr/>
              <p14:nvPr/>
            </p14:nvContentPartPr>
            <p14:xfrm>
              <a:off x="7252846" y="3750979"/>
              <a:ext cx="180" cy="1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9D187D4-93A6-4BF4-BDAF-7FDE26A92E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0686" y="3748819"/>
                <a:ext cx="4500" cy="45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E846B63-B022-48FA-B8AE-22807C0A6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293" y="2071642"/>
            <a:ext cx="4915230" cy="2362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7FE3B-D79F-4296-822D-931BE6E34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7872" y="4434239"/>
            <a:ext cx="4960072" cy="23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威胁情报溯源与追踪方法论</a:t>
            </a:r>
          </a:p>
        </p:txBody>
      </p:sp>
    </p:spTree>
    <p:extLst>
      <p:ext uri="{BB962C8B-B14F-4D97-AF65-F5344CB8AC3E}">
        <p14:creationId xmlns:p14="http://schemas.microsoft.com/office/powerpoint/2010/main" val="85174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B121421-0338-4868-8F5D-EE1E8D318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677389"/>
              </p:ext>
            </p:extLst>
          </p:nvPr>
        </p:nvGraphicFramePr>
        <p:xfrm>
          <a:off x="649432" y="1825625"/>
          <a:ext cx="10704368" cy="492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995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样本分析能力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多引擎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沙箱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病毒名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家族名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CC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Yara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行为签名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ATT&amp;CK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495EFA-3658-44C6-826A-766118E9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32" y="1686702"/>
            <a:ext cx="5699968" cy="162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3EC6CF-621C-4298-B784-79A37C34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03" y="3371259"/>
            <a:ext cx="7822199" cy="20741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A92655-E26E-4D2F-9612-FAB4A7C63B6E}"/>
              </a:ext>
            </a:extLst>
          </p:cNvPr>
          <p:cNvSpPr txBox="1"/>
          <p:nvPr/>
        </p:nvSpPr>
        <p:spPr>
          <a:xfrm>
            <a:off x="6709804" y="5509242"/>
            <a:ext cx="52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https://s.threatbook.cn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54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溯源分析能力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溯源模型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关联因子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IP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Hash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Passive DNS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注册人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netflow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SSL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13244170045&amp;di=10908662328ecca3115990b8a750e321&amp;imgtype=0&amp;src=http%3A%2F%2Fscimg.jb51.net%2Fallimg%2F150702%2F14-150F2101J0424.jpg">
            <a:extLst>
              <a:ext uri="{FF2B5EF4-FFF2-40B4-BE49-F238E27FC236}">
                <a16:creationId xmlns:a16="http://schemas.microsoft.com/office/drawing/2014/main" id="{F5150D0F-0D9E-4DBF-9B76-1C7CDB75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34" y="1570254"/>
            <a:ext cx="4862080" cy="48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5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095" y="2524991"/>
            <a:ext cx="11071513" cy="144655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从暗云木马看威胁情报的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溯源与追踪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48887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溯源分析能力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溯源模型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关联模型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6C8B351-D5DD-4012-8815-DC9340F85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727316"/>
              </p:ext>
            </p:extLst>
          </p:nvPr>
        </p:nvGraphicFramePr>
        <p:xfrm>
          <a:off x="1259032" y="1565852"/>
          <a:ext cx="9838458" cy="5167456"/>
        </p:xfrm>
        <a:graphic>
          <a:graphicData uri="http://schemas.openxmlformats.org/drawingml/2006/table">
            <a:tbl>
              <a:tblPr firstRow="1" bandRow="1" bandCol="1">
                <a:tableStyleId>{69CF1AB2-1976-4502-BF36-3FF5EA218861}</a:tableStyleId>
              </a:tblPr>
              <a:tblGrid>
                <a:gridCol w="1405494">
                  <a:extLst>
                    <a:ext uri="{9D8B030D-6E8A-4147-A177-3AD203B41FA5}">
                      <a16:colId xmlns:a16="http://schemas.microsoft.com/office/drawing/2014/main" val="3407714995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209362946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1119706996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3809416216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557760212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3565805996"/>
                    </a:ext>
                  </a:extLst>
                </a:gridCol>
                <a:gridCol w="1405494">
                  <a:extLst>
                    <a:ext uri="{9D8B030D-6E8A-4147-A177-3AD203B41FA5}">
                      <a16:colId xmlns:a16="http://schemas.microsoft.com/office/drawing/2014/main" val="2891464111"/>
                    </a:ext>
                  </a:extLst>
                </a:gridCol>
              </a:tblGrid>
              <a:tr h="738208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域名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子域名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注册邮箱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注册人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65525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域名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21505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子域名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23383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IP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496836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Hash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6635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注册邮箱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0625"/>
                  </a:ext>
                </a:extLst>
              </a:tr>
              <a:tr h="7382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注册人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√</a:t>
                      </a:r>
                    </a:p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13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48887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溯源分析能力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溯源模型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9E2A09-C316-4C3E-A3A5-769FFC23C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域名贩子识别模型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CDN 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Sinkhole 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通用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8.8.8.8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127.0.0.1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192.168.0.1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动态域名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24ED6B-C3F0-4908-A72F-A53B7842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05" y="2000677"/>
            <a:ext cx="4724435" cy="1381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771560-A65F-481C-80B3-59D2DE73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30" y="3590628"/>
            <a:ext cx="3495701" cy="23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48887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溯源分析能力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溯源模型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判定模型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58F41E-A150-4BBA-AD79-6EB1088D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社区情报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DGA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仿冒域名识别模型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相似度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判定规则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AE0642-9BA8-4204-ACD2-BECAAE1B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80" y="1552561"/>
            <a:ext cx="4914936" cy="18764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E829DB-2EA4-473D-9DA7-DC40F27D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27" y="3575620"/>
            <a:ext cx="6325873" cy="29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监控追踪能力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Hunting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追踪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F9E0D49-5DDD-4A77-93FF-8F3C3DABF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409267"/>
              </p:ext>
            </p:extLst>
          </p:nvPr>
        </p:nvGraphicFramePr>
        <p:xfrm>
          <a:off x="2032000" y="1686026"/>
          <a:ext cx="7714673" cy="49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428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多引擎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代码块相似度判定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Yara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静态字符串等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行为签名追踪模型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ATT&amp;CK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079A34A-5EAF-4487-AA2F-9239DE31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813"/>
            <a:ext cx="10515600" cy="1325562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监控追踪能力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Hunting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追踪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样本追踪模型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B515CA-0986-40D5-8262-D31A2836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120" y="1605679"/>
            <a:ext cx="7800880" cy="44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079A34A-5EAF-4487-AA2F-9239DE31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813"/>
            <a:ext cx="10515600" cy="1325562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D1DD578-7895-4362-8EE1-DA49B380C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3377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35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079A34A-5EAF-4487-AA2F-9239DE31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813"/>
            <a:ext cx="10515600" cy="1325562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白象团伙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39A184A-DF45-4CE2-97CA-BD6B7106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BCA068-47C1-46C7-A30C-4438B648E7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3892" y="1583777"/>
            <a:ext cx="5891454" cy="5023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CD081B-8207-4CDB-A84C-BC37289887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74489" y="1633221"/>
            <a:ext cx="5457410" cy="49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溯源与追踪成果分享</a:t>
            </a:r>
          </a:p>
        </p:txBody>
      </p:sp>
    </p:spTree>
    <p:extLst>
      <p:ext uri="{BB962C8B-B14F-4D97-AF65-F5344CB8AC3E}">
        <p14:creationId xmlns:p14="http://schemas.microsoft.com/office/powerpoint/2010/main" val="398385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0EBF65-1126-4917-96FF-350303CC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4488">
            <a:off x="569942" y="1256866"/>
            <a:ext cx="3701556" cy="5244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F13D60-3DC1-415F-B741-BC1F9A48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5514">
            <a:off x="3591219" y="757325"/>
            <a:ext cx="3884138" cy="5491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B14489-54C9-4B6A-9E22-69CF8FFE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804" y="818391"/>
            <a:ext cx="3616179" cy="5106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C343CD-4138-45AB-AA62-CE86C2709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2666">
            <a:off x="8247926" y="1215798"/>
            <a:ext cx="3435826" cy="4868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91C22-ACBD-4F63-98DF-64BC6A9A0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655" y="3301953"/>
            <a:ext cx="3683963" cy="35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0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10693B-34C8-4231-A5A8-8511BF81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6" y="1186276"/>
            <a:ext cx="11849187" cy="51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F877C-6F54-4F8A-998B-B120B4D9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br>
              <a:rPr lang="en-US" altLang="zh-CN"/>
            </a:b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主要内容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671CCC3-EAE6-4BD1-9C79-B345F6BBD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906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157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063B0F-E119-465F-A152-59A2D379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90" y="1245388"/>
            <a:ext cx="6899136" cy="4859020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4634A38-D5AE-4B0F-BC5F-3573378095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主流上百个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涵盖主要行业：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大金融（银行、证券等）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</a:p>
        </p:txBody>
      </p:sp>
    </p:spTree>
    <p:extLst>
      <p:ext uri="{BB962C8B-B14F-4D97-AF65-F5344CB8AC3E}">
        <p14:creationId xmlns:p14="http://schemas.microsoft.com/office/powerpoint/2010/main" val="197967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名片&#10;&#10;已生成高可信度的说明">
            <a:extLst>
              <a:ext uri="{FF2B5EF4-FFF2-40B4-BE49-F238E27FC236}">
                <a16:creationId xmlns:a16="http://schemas.microsoft.com/office/drawing/2014/main" id="{271373C9-9D51-45B9-905F-EE79DB58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27" y="1355835"/>
            <a:ext cx="5868976" cy="440173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B6D3882-D1C3-4F67-9521-299B7C4C38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2017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数十份高级威胁报告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300 +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6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免费赠送</a:t>
            </a:r>
          </a:p>
        </p:txBody>
      </p:sp>
    </p:spTree>
    <p:extLst>
      <p:ext uri="{BB962C8B-B14F-4D97-AF65-F5344CB8AC3E}">
        <p14:creationId xmlns:p14="http://schemas.microsoft.com/office/powerpoint/2010/main" val="76342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问题解答</a:t>
            </a:r>
          </a:p>
        </p:txBody>
      </p:sp>
    </p:spTree>
    <p:extLst>
      <p:ext uri="{BB962C8B-B14F-4D97-AF65-F5344CB8AC3E}">
        <p14:creationId xmlns:p14="http://schemas.microsoft.com/office/powerpoint/2010/main" val="319545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32A01A0-44F8-4A4F-8FAD-F3BF8EF37A6F}"/>
              </a:ext>
            </a:extLst>
          </p:cNvPr>
          <p:cNvSpPr txBox="1"/>
          <p:nvPr/>
        </p:nvSpPr>
        <p:spPr>
          <a:xfrm>
            <a:off x="2483428" y="1254216"/>
            <a:ext cx="956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你们分析安全事件的流程是如何的呢？</a:t>
            </a:r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E095BCF-7535-4EB3-A22B-C1071021D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393315"/>
              </p:ext>
            </p:extLst>
          </p:nvPr>
        </p:nvGraphicFramePr>
        <p:xfrm>
          <a:off x="2213264" y="2067791"/>
          <a:ext cx="6380018" cy="3917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91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22BEA25-A9CC-4845-9C8E-D8B7A84192E9}"/>
              </a:ext>
            </a:extLst>
          </p:cNvPr>
          <p:cNvSpPr txBox="1"/>
          <p:nvPr/>
        </p:nvSpPr>
        <p:spPr>
          <a:xfrm>
            <a:off x="1508414" y="1322998"/>
            <a:ext cx="9175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你们为什么认为这个攻击事件是 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XX 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黑客组织发起的呢？</a:t>
            </a:r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C91D1F-6DF9-44E5-906E-2F9CD4DB391F}"/>
              </a:ext>
            </a:extLst>
          </p:cNvPr>
          <p:cNvSpPr txBox="1"/>
          <p:nvPr/>
        </p:nvSpPr>
        <p:spPr>
          <a:xfrm>
            <a:off x="3127664" y="2945823"/>
            <a:ext cx="5761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溯源模型</a:t>
            </a:r>
          </a:p>
        </p:txBody>
      </p:sp>
    </p:spTree>
    <p:extLst>
      <p:ext uri="{BB962C8B-B14F-4D97-AF65-F5344CB8AC3E}">
        <p14:creationId xmlns:p14="http://schemas.microsoft.com/office/powerpoint/2010/main" val="414108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939D7C2-28ED-4EE1-99AE-81001F874CB2}"/>
              </a:ext>
            </a:extLst>
          </p:cNvPr>
          <p:cNvSpPr txBox="1"/>
          <p:nvPr/>
        </p:nvSpPr>
        <p:spPr>
          <a:xfrm>
            <a:off x="1998531" y="1246693"/>
            <a:ext cx="853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你们是怎么追踪 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XX 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黑客组织的最新攻击行动的呢？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F84E4E-0D90-4725-B16E-79C11E6165C2}"/>
              </a:ext>
            </a:extLst>
          </p:cNvPr>
          <p:cNvSpPr txBox="1"/>
          <p:nvPr/>
        </p:nvSpPr>
        <p:spPr>
          <a:xfrm>
            <a:off x="3127664" y="2945823"/>
            <a:ext cx="5761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Hunting</a:t>
            </a:r>
            <a:r>
              <a:rPr lang="zh-CN" altLang="en-US" sz="4400" b="1" dirty="0"/>
              <a:t>追踪模型</a:t>
            </a:r>
          </a:p>
        </p:txBody>
      </p:sp>
    </p:spTree>
    <p:extLst>
      <p:ext uri="{BB962C8B-B14F-4D97-AF65-F5344CB8AC3E}">
        <p14:creationId xmlns:p14="http://schemas.microsoft.com/office/powerpoint/2010/main" val="4140243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E93093C-2CB7-4581-9908-6D7ECD7A31D9}"/>
              </a:ext>
            </a:extLst>
          </p:cNvPr>
          <p:cNvSpPr txBox="1"/>
          <p:nvPr/>
        </p:nvSpPr>
        <p:spPr>
          <a:xfrm>
            <a:off x="696191" y="1237940"/>
            <a:ext cx="10799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你们认为威胁情报能不能预测攻击呢？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68CBDB-2D38-489E-A793-4B8FEF81E111}"/>
              </a:ext>
            </a:extLst>
          </p:cNvPr>
          <p:cNvSpPr txBox="1"/>
          <p:nvPr/>
        </p:nvSpPr>
        <p:spPr>
          <a:xfrm>
            <a:off x="3127664" y="2945823"/>
            <a:ext cx="5761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/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415920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424CF98-B0C9-41DF-A6A2-38F9A6309DEE}"/>
              </a:ext>
            </a:extLst>
          </p:cNvPr>
          <p:cNvSpPr txBox="1"/>
          <p:nvPr/>
        </p:nvSpPr>
        <p:spPr>
          <a:xfrm>
            <a:off x="1827940" y="2786484"/>
            <a:ext cx="956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你们的情报质量和数量都很好，是怎么做到的呢？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0B915-0168-4EB3-8078-211CFF968F0A}"/>
              </a:ext>
            </a:extLst>
          </p:cNvPr>
          <p:cNvSpPr txBox="1"/>
          <p:nvPr/>
        </p:nvSpPr>
        <p:spPr>
          <a:xfrm>
            <a:off x="1272995" y="4151365"/>
            <a:ext cx="9807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预处理 </a:t>
            </a:r>
            <a:r>
              <a:rPr lang="en-US" altLang="zh-CN" sz="3200" b="1" dirty="0"/>
              <a:t>-&gt; </a:t>
            </a:r>
            <a:r>
              <a:rPr lang="zh-CN" altLang="en-US" sz="3200" b="1" dirty="0"/>
              <a:t>分析系统 </a:t>
            </a:r>
            <a:r>
              <a:rPr lang="en-US" altLang="zh-CN" sz="3200" b="1" dirty="0"/>
              <a:t>-&gt; </a:t>
            </a:r>
            <a:r>
              <a:rPr lang="zh-CN" altLang="en-US" sz="3200" b="1" dirty="0"/>
              <a:t>提取系统 </a:t>
            </a:r>
            <a:r>
              <a:rPr lang="en-US" altLang="zh-CN" sz="3200" b="1" dirty="0"/>
              <a:t>-&gt; </a:t>
            </a:r>
            <a:r>
              <a:rPr lang="zh-CN" altLang="en-US" sz="3200" b="1" dirty="0"/>
              <a:t>去误报系统 </a:t>
            </a:r>
            <a:r>
              <a:rPr lang="en-US" altLang="zh-CN" sz="3200" b="1" dirty="0"/>
              <a:t>-&gt; </a:t>
            </a:r>
            <a:r>
              <a:rPr lang="zh-CN" altLang="en-US" sz="3200" b="1" dirty="0"/>
              <a:t>预发布系统 </a:t>
            </a:r>
            <a:r>
              <a:rPr lang="en-US" altLang="zh-CN" sz="3200" b="1" dirty="0"/>
              <a:t>-&gt; </a:t>
            </a:r>
            <a:r>
              <a:rPr lang="zh-CN" altLang="en-US" sz="3200" b="1" dirty="0"/>
              <a:t>发布</a:t>
            </a:r>
          </a:p>
        </p:txBody>
      </p:sp>
    </p:spTree>
    <p:extLst>
      <p:ext uri="{BB962C8B-B14F-4D97-AF65-F5344CB8AC3E}">
        <p14:creationId xmlns:p14="http://schemas.microsoft.com/office/powerpoint/2010/main" val="1796275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5E3C9-24F9-4A5D-90FA-39546DBF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836"/>
            <a:ext cx="10515600" cy="817852"/>
          </a:xfrm>
        </p:spPr>
        <p:txBody>
          <a:bodyPr/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关于我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87514-8D47-4F49-B724-CBD985336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就职于微步在线（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ThreatBook)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安全分析团队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研究方向：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 安全产品研发（沙箱等）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威胁溯源与追踪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 情报提取与分析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安全事件应急响应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招聘：</a:t>
            </a:r>
            <a:endParaRPr lang="en-US" altLang="zh-CN" sz="40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安全开发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情报研发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威胁追踪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2EE9F6A-C9CC-44E7-B43A-9EA7369DC6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58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3756454" y="2970213"/>
            <a:ext cx="520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YOU!</a:t>
            </a:r>
            <a:endParaRPr kumimoji="1" lang="zh-CN" altLang="en-US" sz="5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22BEA25-A9CC-4845-9C8E-D8B7A84192E9}"/>
              </a:ext>
            </a:extLst>
          </p:cNvPr>
          <p:cNvSpPr txBox="1"/>
          <p:nvPr/>
        </p:nvSpPr>
        <p:spPr>
          <a:xfrm>
            <a:off x="1395852" y="3572983"/>
            <a:ext cx="9175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你们为什么认为这个攻击事件是 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XX 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黑客组织发起的呢？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93093C-2CB7-4581-9908-6D7ECD7A31D9}"/>
              </a:ext>
            </a:extLst>
          </p:cNvPr>
          <p:cNvSpPr txBox="1"/>
          <p:nvPr/>
        </p:nvSpPr>
        <p:spPr>
          <a:xfrm>
            <a:off x="656361" y="4479899"/>
            <a:ext cx="10799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你们认为威胁情报是不是只能检测已知攻击？ 能不能预测攻击呢？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9D7C2-28ED-4EE1-99AE-81001F874CB2}"/>
              </a:ext>
            </a:extLst>
          </p:cNvPr>
          <p:cNvSpPr txBox="1"/>
          <p:nvPr/>
        </p:nvSpPr>
        <p:spPr>
          <a:xfrm>
            <a:off x="1677273" y="2666067"/>
            <a:ext cx="853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你们是怎么追踪 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XX 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黑客组织的最新攻击行动的呢？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CAA68C-9643-4CF4-AC23-04C644501AAA}"/>
              </a:ext>
            </a:extLst>
          </p:cNvPr>
          <p:cNvSpPr txBox="1"/>
          <p:nvPr/>
        </p:nvSpPr>
        <p:spPr>
          <a:xfrm>
            <a:off x="2623708" y="1759151"/>
            <a:ext cx="956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你们分析安全事件的流程是如何的呢？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24CF98-B0C9-41DF-A6A2-38F9A6309DEE}"/>
              </a:ext>
            </a:extLst>
          </p:cNvPr>
          <p:cNvSpPr txBox="1"/>
          <p:nvPr/>
        </p:nvSpPr>
        <p:spPr>
          <a:xfrm>
            <a:off x="2025368" y="5386815"/>
            <a:ext cx="956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你们的情报质量和数量都很好，是怎么做到的呢？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2CEF47D-9912-4375-AF45-945A6A57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114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常见疑问</a:t>
            </a:r>
          </a:p>
        </p:txBody>
      </p:sp>
    </p:spTree>
    <p:extLst>
      <p:ext uri="{BB962C8B-B14F-4D97-AF65-F5344CB8AC3E}">
        <p14:creationId xmlns:p14="http://schemas.microsoft.com/office/powerpoint/2010/main" val="14625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1114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此“溯源”非彼“溯源”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490" y="1809482"/>
            <a:ext cx="10515600" cy="4256467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内部溯源：</a:t>
            </a:r>
            <a:r>
              <a:rPr kumimoji="1" lang="zh-CN" altLang="en-US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入侵路径的溯源分析</a:t>
            </a:r>
            <a:endParaRPr kumimoji="1" lang="en-US" altLang="zh-CN" strike="sngStrik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外部溯源：攻击者画像信息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攻击用网络资产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黑客工具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针对目标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所在地区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13794582401&amp;di=47999e14961a697afa99726c09d197cd&amp;imgtype=0&amp;src=http%3A%2F%2Fi9.hexunimg.cn%2F2015-01-20%2F172560089.jpg">
            <a:extLst>
              <a:ext uri="{FF2B5EF4-FFF2-40B4-BE49-F238E27FC236}">
                <a16:creationId xmlns:a16="http://schemas.microsoft.com/office/drawing/2014/main" id="{C95CEEF2-500A-44E8-8731-FA6ACAB8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54" y="1688266"/>
            <a:ext cx="52387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47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“暗云”木马溯源与追踪</a:t>
            </a:r>
          </a:p>
        </p:txBody>
      </p:sp>
    </p:spTree>
    <p:extLst>
      <p:ext uri="{BB962C8B-B14F-4D97-AF65-F5344CB8AC3E}">
        <p14:creationId xmlns:p14="http://schemas.microsoft.com/office/powerpoint/2010/main" val="208622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1114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“暗云”木马简介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2015-&gt;2016-&gt;2017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DDoS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隐蔽性极强：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合法数字签名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Shellcode</a:t>
            </a:r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对抗杀软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EB53DB-B515-48EC-BF3C-B6632F557B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635" y="1548259"/>
            <a:ext cx="5677708" cy="3761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618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1114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“暗云”溯源的挑战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879" cy="419680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样本取证分析很难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样本分析很难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Shellcode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功能异常复杂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设施庞大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8FBA01-1244-4FF4-97D6-857A51C7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2238"/>
            <a:ext cx="5541539" cy="50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85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暗云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木马溯源分析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www.acsewle.com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3313DEF-3373-42D6-8B22-DCE27415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5700" y="1485859"/>
            <a:ext cx="6518516" cy="174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5A90B5-159B-4099-8D89-A7B25AED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0" y="3244391"/>
            <a:ext cx="10668999" cy="34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0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2513</Words>
  <Application>Microsoft Office PowerPoint</Application>
  <PresentationFormat>宽屏</PresentationFormat>
  <Paragraphs>317</Paragraphs>
  <Slides>39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DengXian</vt:lpstr>
      <vt:lpstr>DengXian Light</vt:lpstr>
      <vt:lpstr>仿宋</vt:lpstr>
      <vt:lpstr>Microsoft YaHei</vt:lpstr>
      <vt:lpstr>Microsoft YaHei</vt:lpstr>
      <vt:lpstr>Arial</vt:lpstr>
      <vt:lpstr>Office 主题</vt:lpstr>
      <vt:lpstr>PowerPoint 演示文稿</vt:lpstr>
      <vt:lpstr>PowerPoint 演示文稿</vt:lpstr>
      <vt:lpstr> 主要内容</vt:lpstr>
      <vt:lpstr>常见疑问</vt:lpstr>
      <vt:lpstr>此“溯源”非彼“溯源”</vt:lpstr>
      <vt:lpstr>PowerPoint 演示文稿</vt:lpstr>
      <vt:lpstr>“暗云”木马简介</vt:lpstr>
      <vt:lpstr>“暗云”溯源的挑战</vt:lpstr>
      <vt:lpstr>“暗云”木马溯源分析 - www.acsewle.com </vt:lpstr>
      <vt:lpstr>“暗云”木马溯源分析 – TTP分析</vt:lpstr>
      <vt:lpstr>PowerPoint 演示文稿</vt:lpstr>
      <vt:lpstr>“暗云”木马追踪</vt:lpstr>
      <vt:lpstr>“暗云”木马追踪</vt:lpstr>
      <vt:lpstr>“暗云”木马追踪</vt:lpstr>
      <vt:lpstr>“暗云”木马追踪</vt:lpstr>
      <vt:lpstr>PowerPoint 演示文稿</vt:lpstr>
      <vt:lpstr>方法论 </vt:lpstr>
      <vt:lpstr>样本分析能力 – 多引擎&amp;沙箱</vt:lpstr>
      <vt:lpstr>溯源分析能力 – 溯源模型 – 关联因子 </vt:lpstr>
      <vt:lpstr>溯源分析能力 – 溯源模型 – 关联模型 </vt:lpstr>
      <vt:lpstr>溯源分析能力 – 溯源模型 – 过滤模型</vt:lpstr>
      <vt:lpstr>溯源分析能力 – 溯源模型 – 判定模型</vt:lpstr>
      <vt:lpstr>监控追踪能力 – Hunting追踪 – 流程</vt:lpstr>
      <vt:lpstr>监控追踪能力 – Hunting追踪 – 样本追踪模型</vt:lpstr>
      <vt:lpstr>效果</vt:lpstr>
      <vt:lpstr>效果 – 白象团伙 – 溯源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smith John</cp:lastModifiedBy>
  <cp:revision>588</cp:revision>
  <dcterms:created xsi:type="dcterms:W3CDTF">2017-12-08T01:09:27Z</dcterms:created>
  <dcterms:modified xsi:type="dcterms:W3CDTF">2017-12-22T04:34:42Z</dcterms:modified>
</cp:coreProperties>
</file>